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46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5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17670F-B92E-4D44-8AEF-2AE344BE54DC}" v="11" dt="2024-05-29T18:40:15.82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4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F217670F-B92E-4D44-8AEF-2AE344BE54DC}"/>
    <pc:docChg chg="undo custSel modSld addMainMaster delMainMaster modMainMaster">
      <pc:chgData name="Arnold, Geoffrey" userId="84df3a83-fb20-4e73-a9fb-16fe3fc1bec7" providerId="ADAL" clId="{F217670F-B92E-4D44-8AEF-2AE344BE54DC}" dt="2024-05-29T18:44:53.602" v="216" actId="33524"/>
      <pc:docMkLst>
        <pc:docMk/>
      </pc:docMkLst>
      <pc:sldChg chg="delSp mod">
        <pc:chgData name="Arnold, Geoffrey" userId="84df3a83-fb20-4e73-a9fb-16fe3fc1bec7" providerId="ADAL" clId="{F217670F-B92E-4D44-8AEF-2AE344BE54DC}" dt="2024-05-29T15:44:45.329" v="22" actId="478"/>
        <pc:sldMkLst>
          <pc:docMk/>
          <pc:sldMk cId="0" sldId="256"/>
        </pc:sldMkLst>
        <pc:spChg chg="del">
          <ac:chgData name="Arnold, Geoffrey" userId="84df3a83-fb20-4e73-a9fb-16fe3fc1bec7" providerId="ADAL" clId="{F217670F-B92E-4D44-8AEF-2AE344BE54DC}" dt="2024-05-29T15:44:45.329" v="22" actId="478"/>
          <ac:spMkLst>
            <pc:docMk/>
            <pc:sldMk cId="0" sldId="256"/>
            <ac:spMk id="186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4:45.329" v="22" actId="478"/>
          <ac:picMkLst>
            <pc:docMk/>
            <pc:sldMk cId="0" sldId="256"/>
            <ac:picMk id="187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4:49.975" v="23" actId="478"/>
        <pc:sldMkLst>
          <pc:docMk/>
          <pc:sldMk cId="0" sldId="261"/>
        </pc:sldMkLst>
        <pc:spChg chg="del">
          <ac:chgData name="Arnold, Geoffrey" userId="84df3a83-fb20-4e73-a9fb-16fe3fc1bec7" providerId="ADAL" clId="{F217670F-B92E-4D44-8AEF-2AE344BE54DC}" dt="2024-05-29T15:44:49.975" v="23" actId="478"/>
          <ac:spMkLst>
            <pc:docMk/>
            <pc:sldMk cId="0" sldId="261"/>
            <ac:spMk id="203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4:49.975" v="23" actId="478"/>
          <ac:picMkLst>
            <pc:docMk/>
            <pc:sldMk cId="0" sldId="261"/>
            <ac:picMk id="204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4:55.304" v="24" actId="478"/>
        <pc:sldMkLst>
          <pc:docMk/>
          <pc:sldMk cId="0" sldId="264"/>
        </pc:sldMkLst>
        <pc:spChg chg="del">
          <ac:chgData name="Arnold, Geoffrey" userId="84df3a83-fb20-4e73-a9fb-16fe3fc1bec7" providerId="ADAL" clId="{F217670F-B92E-4D44-8AEF-2AE344BE54DC}" dt="2024-05-29T15:44:55.304" v="24" actId="478"/>
          <ac:spMkLst>
            <pc:docMk/>
            <pc:sldMk cId="0" sldId="264"/>
            <ac:spMk id="234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4:55.304" v="24" actId="478"/>
          <ac:picMkLst>
            <pc:docMk/>
            <pc:sldMk cId="0" sldId="264"/>
            <ac:picMk id="235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00.256" v="25" actId="478"/>
        <pc:sldMkLst>
          <pc:docMk/>
          <pc:sldMk cId="0" sldId="268"/>
        </pc:sldMkLst>
        <pc:spChg chg="del">
          <ac:chgData name="Arnold, Geoffrey" userId="84df3a83-fb20-4e73-a9fb-16fe3fc1bec7" providerId="ADAL" clId="{F217670F-B92E-4D44-8AEF-2AE344BE54DC}" dt="2024-05-29T15:45:00.256" v="25" actId="478"/>
          <ac:spMkLst>
            <pc:docMk/>
            <pc:sldMk cId="0" sldId="268"/>
            <ac:spMk id="260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00.256" v="25" actId="478"/>
          <ac:picMkLst>
            <pc:docMk/>
            <pc:sldMk cId="0" sldId="268"/>
            <ac:picMk id="261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03.122" v="26" actId="478"/>
        <pc:sldMkLst>
          <pc:docMk/>
          <pc:sldMk cId="0" sldId="269"/>
        </pc:sldMkLst>
        <pc:spChg chg="del">
          <ac:chgData name="Arnold, Geoffrey" userId="84df3a83-fb20-4e73-a9fb-16fe3fc1bec7" providerId="ADAL" clId="{F217670F-B92E-4D44-8AEF-2AE344BE54DC}" dt="2024-05-29T15:45:03.122" v="26" actId="478"/>
          <ac:spMkLst>
            <pc:docMk/>
            <pc:sldMk cId="0" sldId="269"/>
            <ac:spMk id="269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03.122" v="26" actId="478"/>
          <ac:picMkLst>
            <pc:docMk/>
            <pc:sldMk cId="0" sldId="269"/>
            <ac:picMk id="270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06.766" v="27" actId="478"/>
        <pc:sldMkLst>
          <pc:docMk/>
          <pc:sldMk cId="0" sldId="273"/>
        </pc:sldMkLst>
        <pc:spChg chg="del">
          <ac:chgData name="Arnold, Geoffrey" userId="84df3a83-fb20-4e73-a9fb-16fe3fc1bec7" providerId="ADAL" clId="{F217670F-B92E-4D44-8AEF-2AE344BE54DC}" dt="2024-05-29T15:45:06.766" v="27" actId="478"/>
          <ac:spMkLst>
            <pc:docMk/>
            <pc:sldMk cId="0" sldId="273"/>
            <ac:spMk id="295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06.766" v="27" actId="478"/>
          <ac:picMkLst>
            <pc:docMk/>
            <pc:sldMk cId="0" sldId="273"/>
            <ac:picMk id="296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10.217" v="28" actId="478"/>
        <pc:sldMkLst>
          <pc:docMk/>
          <pc:sldMk cId="0" sldId="274"/>
        </pc:sldMkLst>
        <pc:spChg chg="del">
          <ac:chgData name="Arnold, Geoffrey" userId="84df3a83-fb20-4e73-a9fb-16fe3fc1bec7" providerId="ADAL" clId="{F217670F-B92E-4D44-8AEF-2AE344BE54DC}" dt="2024-05-29T15:45:10.217" v="28" actId="478"/>
          <ac:spMkLst>
            <pc:docMk/>
            <pc:sldMk cId="0" sldId="274"/>
            <ac:spMk id="311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10.217" v="28" actId="478"/>
          <ac:picMkLst>
            <pc:docMk/>
            <pc:sldMk cId="0" sldId="274"/>
            <ac:picMk id="312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12.821" v="29" actId="478"/>
        <pc:sldMkLst>
          <pc:docMk/>
          <pc:sldMk cId="0" sldId="275"/>
        </pc:sldMkLst>
        <pc:spChg chg="del">
          <ac:chgData name="Arnold, Geoffrey" userId="84df3a83-fb20-4e73-a9fb-16fe3fc1bec7" providerId="ADAL" clId="{F217670F-B92E-4D44-8AEF-2AE344BE54DC}" dt="2024-05-29T15:45:12.821" v="29" actId="478"/>
          <ac:spMkLst>
            <pc:docMk/>
            <pc:sldMk cId="0" sldId="275"/>
            <ac:spMk id="320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12.821" v="29" actId="478"/>
          <ac:picMkLst>
            <pc:docMk/>
            <pc:sldMk cId="0" sldId="275"/>
            <ac:picMk id="321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18.238" v="30" actId="478"/>
        <pc:sldMkLst>
          <pc:docMk/>
          <pc:sldMk cId="0" sldId="278"/>
        </pc:sldMkLst>
        <pc:spChg chg="del">
          <ac:chgData name="Arnold, Geoffrey" userId="84df3a83-fb20-4e73-a9fb-16fe3fc1bec7" providerId="ADAL" clId="{F217670F-B92E-4D44-8AEF-2AE344BE54DC}" dt="2024-05-29T15:45:18.238" v="30" actId="478"/>
          <ac:spMkLst>
            <pc:docMk/>
            <pc:sldMk cId="0" sldId="278"/>
            <ac:spMk id="341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18.238" v="30" actId="478"/>
          <ac:picMkLst>
            <pc:docMk/>
            <pc:sldMk cId="0" sldId="278"/>
            <ac:picMk id="342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21.245" v="31" actId="478"/>
        <pc:sldMkLst>
          <pc:docMk/>
          <pc:sldMk cId="0" sldId="279"/>
        </pc:sldMkLst>
        <pc:spChg chg="del">
          <ac:chgData name="Arnold, Geoffrey" userId="84df3a83-fb20-4e73-a9fb-16fe3fc1bec7" providerId="ADAL" clId="{F217670F-B92E-4D44-8AEF-2AE344BE54DC}" dt="2024-05-29T15:45:21.245" v="31" actId="478"/>
          <ac:spMkLst>
            <pc:docMk/>
            <pc:sldMk cId="0" sldId="279"/>
            <ac:spMk id="351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21.245" v="31" actId="478"/>
          <ac:picMkLst>
            <pc:docMk/>
            <pc:sldMk cId="0" sldId="279"/>
            <ac:picMk id="352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24.483" v="32" actId="478"/>
        <pc:sldMkLst>
          <pc:docMk/>
          <pc:sldMk cId="0" sldId="280"/>
        </pc:sldMkLst>
        <pc:spChg chg="del">
          <ac:chgData name="Arnold, Geoffrey" userId="84df3a83-fb20-4e73-a9fb-16fe3fc1bec7" providerId="ADAL" clId="{F217670F-B92E-4D44-8AEF-2AE344BE54DC}" dt="2024-05-29T15:45:24.483" v="32" actId="478"/>
          <ac:spMkLst>
            <pc:docMk/>
            <pc:sldMk cId="0" sldId="280"/>
            <ac:spMk id="364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24.483" v="32" actId="478"/>
          <ac:picMkLst>
            <pc:docMk/>
            <pc:sldMk cId="0" sldId="280"/>
            <ac:picMk id="365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27.900" v="33" actId="478"/>
        <pc:sldMkLst>
          <pc:docMk/>
          <pc:sldMk cId="0" sldId="281"/>
        </pc:sldMkLst>
        <pc:spChg chg="del">
          <ac:chgData name="Arnold, Geoffrey" userId="84df3a83-fb20-4e73-a9fb-16fe3fc1bec7" providerId="ADAL" clId="{F217670F-B92E-4D44-8AEF-2AE344BE54DC}" dt="2024-05-29T15:45:27.900" v="33" actId="478"/>
          <ac:spMkLst>
            <pc:docMk/>
            <pc:sldMk cId="0" sldId="281"/>
            <ac:spMk id="374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27.900" v="33" actId="478"/>
          <ac:picMkLst>
            <pc:docMk/>
            <pc:sldMk cId="0" sldId="281"/>
            <ac:picMk id="375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31.119" v="34" actId="478"/>
        <pc:sldMkLst>
          <pc:docMk/>
          <pc:sldMk cId="0" sldId="282"/>
        </pc:sldMkLst>
        <pc:spChg chg="del">
          <ac:chgData name="Arnold, Geoffrey" userId="84df3a83-fb20-4e73-a9fb-16fe3fc1bec7" providerId="ADAL" clId="{F217670F-B92E-4D44-8AEF-2AE344BE54DC}" dt="2024-05-29T15:45:31.119" v="34" actId="478"/>
          <ac:spMkLst>
            <pc:docMk/>
            <pc:sldMk cId="0" sldId="282"/>
            <ac:spMk id="384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31.119" v="34" actId="478"/>
          <ac:picMkLst>
            <pc:docMk/>
            <pc:sldMk cId="0" sldId="282"/>
            <ac:picMk id="385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34.986" v="35" actId="478"/>
        <pc:sldMkLst>
          <pc:docMk/>
          <pc:sldMk cId="0" sldId="283"/>
        </pc:sldMkLst>
        <pc:spChg chg="del">
          <ac:chgData name="Arnold, Geoffrey" userId="84df3a83-fb20-4e73-a9fb-16fe3fc1bec7" providerId="ADAL" clId="{F217670F-B92E-4D44-8AEF-2AE344BE54DC}" dt="2024-05-29T15:45:34.986" v="35" actId="478"/>
          <ac:spMkLst>
            <pc:docMk/>
            <pc:sldMk cId="0" sldId="283"/>
            <ac:spMk id="395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34.986" v="35" actId="478"/>
          <ac:picMkLst>
            <pc:docMk/>
            <pc:sldMk cId="0" sldId="283"/>
            <ac:picMk id="396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39.069" v="36" actId="478"/>
        <pc:sldMkLst>
          <pc:docMk/>
          <pc:sldMk cId="0" sldId="287"/>
        </pc:sldMkLst>
        <pc:spChg chg="del">
          <ac:chgData name="Arnold, Geoffrey" userId="84df3a83-fb20-4e73-a9fb-16fe3fc1bec7" providerId="ADAL" clId="{F217670F-B92E-4D44-8AEF-2AE344BE54DC}" dt="2024-05-29T15:45:39.069" v="36" actId="478"/>
          <ac:spMkLst>
            <pc:docMk/>
            <pc:sldMk cId="0" sldId="287"/>
            <ac:spMk id="414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39.069" v="36" actId="478"/>
          <ac:picMkLst>
            <pc:docMk/>
            <pc:sldMk cId="0" sldId="287"/>
            <ac:picMk id="415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42.285" v="37" actId="478"/>
        <pc:sldMkLst>
          <pc:docMk/>
          <pc:sldMk cId="0" sldId="288"/>
        </pc:sldMkLst>
        <pc:spChg chg="del">
          <ac:chgData name="Arnold, Geoffrey" userId="84df3a83-fb20-4e73-a9fb-16fe3fc1bec7" providerId="ADAL" clId="{F217670F-B92E-4D44-8AEF-2AE344BE54DC}" dt="2024-05-29T15:45:42.285" v="37" actId="478"/>
          <ac:spMkLst>
            <pc:docMk/>
            <pc:sldMk cId="0" sldId="288"/>
            <ac:spMk id="425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42.285" v="37" actId="478"/>
          <ac:picMkLst>
            <pc:docMk/>
            <pc:sldMk cId="0" sldId="288"/>
            <ac:picMk id="426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45.873" v="38" actId="478"/>
        <pc:sldMkLst>
          <pc:docMk/>
          <pc:sldMk cId="0" sldId="290"/>
        </pc:sldMkLst>
        <pc:spChg chg="del">
          <ac:chgData name="Arnold, Geoffrey" userId="84df3a83-fb20-4e73-a9fb-16fe3fc1bec7" providerId="ADAL" clId="{F217670F-B92E-4D44-8AEF-2AE344BE54DC}" dt="2024-05-29T15:45:45.873" v="38" actId="478"/>
          <ac:spMkLst>
            <pc:docMk/>
            <pc:sldMk cId="0" sldId="290"/>
            <ac:spMk id="438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45.873" v="38" actId="478"/>
          <ac:picMkLst>
            <pc:docMk/>
            <pc:sldMk cId="0" sldId="290"/>
            <ac:picMk id="439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48.793" v="39" actId="478"/>
        <pc:sldMkLst>
          <pc:docMk/>
          <pc:sldMk cId="0" sldId="291"/>
        </pc:sldMkLst>
        <pc:spChg chg="del">
          <ac:chgData name="Arnold, Geoffrey" userId="84df3a83-fb20-4e73-a9fb-16fe3fc1bec7" providerId="ADAL" clId="{F217670F-B92E-4D44-8AEF-2AE344BE54DC}" dt="2024-05-29T15:45:48.793" v="39" actId="478"/>
          <ac:spMkLst>
            <pc:docMk/>
            <pc:sldMk cId="0" sldId="291"/>
            <ac:spMk id="447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48.793" v="39" actId="478"/>
          <ac:picMkLst>
            <pc:docMk/>
            <pc:sldMk cId="0" sldId="291"/>
            <ac:picMk id="448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53.001" v="40" actId="478"/>
        <pc:sldMkLst>
          <pc:docMk/>
          <pc:sldMk cId="0" sldId="293"/>
        </pc:sldMkLst>
        <pc:spChg chg="del">
          <ac:chgData name="Arnold, Geoffrey" userId="84df3a83-fb20-4e73-a9fb-16fe3fc1bec7" providerId="ADAL" clId="{F217670F-B92E-4D44-8AEF-2AE344BE54DC}" dt="2024-05-29T15:45:53.001" v="40" actId="478"/>
          <ac:spMkLst>
            <pc:docMk/>
            <pc:sldMk cId="0" sldId="293"/>
            <ac:spMk id="458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53.001" v="40" actId="478"/>
          <ac:picMkLst>
            <pc:docMk/>
            <pc:sldMk cId="0" sldId="293"/>
            <ac:picMk id="459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5:57.066" v="41" actId="478"/>
        <pc:sldMkLst>
          <pc:docMk/>
          <pc:sldMk cId="0" sldId="294"/>
        </pc:sldMkLst>
        <pc:spChg chg="del">
          <ac:chgData name="Arnold, Geoffrey" userId="84df3a83-fb20-4e73-a9fb-16fe3fc1bec7" providerId="ADAL" clId="{F217670F-B92E-4D44-8AEF-2AE344BE54DC}" dt="2024-05-29T15:45:57.066" v="41" actId="478"/>
          <ac:spMkLst>
            <pc:docMk/>
            <pc:sldMk cId="0" sldId="294"/>
            <ac:spMk id="471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5:57.066" v="41" actId="478"/>
          <ac:picMkLst>
            <pc:docMk/>
            <pc:sldMk cId="0" sldId="294"/>
            <ac:picMk id="472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6:02.592" v="42" actId="478"/>
        <pc:sldMkLst>
          <pc:docMk/>
          <pc:sldMk cId="0" sldId="295"/>
        </pc:sldMkLst>
        <pc:spChg chg="del">
          <ac:chgData name="Arnold, Geoffrey" userId="84df3a83-fb20-4e73-a9fb-16fe3fc1bec7" providerId="ADAL" clId="{F217670F-B92E-4D44-8AEF-2AE344BE54DC}" dt="2024-05-29T15:46:02.592" v="42" actId="478"/>
          <ac:spMkLst>
            <pc:docMk/>
            <pc:sldMk cId="0" sldId="295"/>
            <ac:spMk id="204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6:02.592" v="42" actId="478"/>
          <ac:picMkLst>
            <pc:docMk/>
            <pc:sldMk cId="0" sldId="295"/>
            <ac:picMk id="205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6:07.452" v="43" actId="478"/>
        <pc:sldMkLst>
          <pc:docMk/>
          <pc:sldMk cId="0" sldId="300"/>
        </pc:sldMkLst>
        <pc:spChg chg="del">
          <ac:chgData name="Arnold, Geoffrey" userId="84df3a83-fb20-4e73-a9fb-16fe3fc1bec7" providerId="ADAL" clId="{F217670F-B92E-4D44-8AEF-2AE344BE54DC}" dt="2024-05-29T15:46:07.452" v="43" actId="478"/>
          <ac:spMkLst>
            <pc:docMk/>
            <pc:sldMk cId="0" sldId="300"/>
            <ac:spMk id="218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6:07.452" v="43" actId="478"/>
          <ac:picMkLst>
            <pc:docMk/>
            <pc:sldMk cId="0" sldId="300"/>
            <ac:picMk id="219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6:13.269" v="44" actId="478"/>
        <pc:sldMkLst>
          <pc:docMk/>
          <pc:sldMk cId="0" sldId="307"/>
        </pc:sldMkLst>
        <pc:spChg chg="del">
          <ac:chgData name="Arnold, Geoffrey" userId="84df3a83-fb20-4e73-a9fb-16fe3fc1bec7" providerId="ADAL" clId="{F217670F-B92E-4D44-8AEF-2AE344BE54DC}" dt="2024-05-29T15:46:13.269" v="44" actId="478"/>
          <ac:spMkLst>
            <pc:docMk/>
            <pc:sldMk cId="0" sldId="307"/>
            <ac:spMk id="259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6:13.269" v="44" actId="478"/>
          <ac:picMkLst>
            <pc:docMk/>
            <pc:sldMk cId="0" sldId="307"/>
            <ac:picMk id="260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6:22.014" v="46" actId="478"/>
        <pc:sldMkLst>
          <pc:docMk/>
          <pc:sldMk cId="0" sldId="313"/>
        </pc:sldMkLst>
        <pc:spChg chg="del">
          <ac:chgData name="Arnold, Geoffrey" userId="84df3a83-fb20-4e73-a9fb-16fe3fc1bec7" providerId="ADAL" clId="{F217670F-B92E-4D44-8AEF-2AE344BE54DC}" dt="2024-05-29T15:46:22.014" v="46" actId="478"/>
          <ac:spMkLst>
            <pc:docMk/>
            <pc:sldMk cId="0" sldId="313"/>
            <ac:spMk id="284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6:22.014" v="46" actId="478"/>
          <ac:picMkLst>
            <pc:docMk/>
            <pc:sldMk cId="0" sldId="313"/>
            <ac:picMk id="285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6:28.218" v="47" actId="478"/>
        <pc:sldMkLst>
          <pc:docMk/>
          <pc:sldMk cId="0" sldId="314"/>
        </pc:sldMkLst>
        <pc:spChg chg="del">
          <ac:chgData name="Arnold, Geoffrey" userId="84df3a83-fb20-4e73-a9fb-16fe3fc1bec7" providerId="ADAL" clId="{F217670F-B92E-4D44-8AEF-2AE344BE54DC}" dt="2024-05-29T15:46:28.218" v="47" actId="478"/>
          <ac:spMkLst>
            <pc:docMk/>
            <pc:sldMk cId="0" sldId="314"/>
            <ac:spMk id="292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6:28.218" v="47" actId="478"/>
          <ac:picMkLst>
            <pc:docMk/>
            <pc:sldMk cId="0" sldId="314"/>
            <ac:picMk id="293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6:55.133" v="48" actId="478"/>
        <pc:sldMkLst>
          <pc:docMk/>
          <pc:sldMk cId="0" sldId="316"/>
        </pc:sldMkLst>
        <pc:spChg chg="del">
          <ac:chgData name="Arnold, Geoffrey" userId="84df3a83-fb20-4e73-a9fb-16fe3fc1bec7" providerId="ADAL" clId="{F217670F-B92E-4D44-8AEF-2AE344BE54DC}" dt="2024-05-29T15:46:55.133" v="48" actId="478"/>
          <ac:spMkLst>
            <pc:docMk/>
            <pc:sldMk cId="0" sldId="316"/>
            <ac:spMk id="303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6:55.133" v="48" actId="478"/>
          <ac:picMkLst>
            <pc:docMk/>
            <pc:sldMk cId="0" sldId="316"/>
            <ac:picMk id="304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6:58.879" v="49" actId="478"/>
        <pc:sldMkLst>
          <pc:docMk/>
          <pc:sldMk cId="0" sldId="317"/>
        </pc:sldMkLst>
        <pc:spChg chg="del">
          <ac:chgData name="Arnold, Geoffrey" userId="84df3a83-fb20-4e73-a9fb-16fe3fc1bec7" providerId="ADAL" clId="{F217670F-B92E-4D44-8AEF-2AE344BE54DC}" dt="2024-05-29T15:46:58.879" v="49" actId="478"/>
          <ac:spMkLst>
            <pc:docMk/>
            <pc:sldMk cId="0" sldId="317"/>
            <ac:spMk id="311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6:58.879" v="49" actId="478"/>
          <ac:picMkLst>
            <pc:docMk/>
            <pc:sldMk cId="0" sldId="317"/>
            <ac:picMk id="312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7:04.383" v="50" actId="478"/>
        <pc:sldMkLst>
          <pc:docMk/>
          <pc:sldMk cId="0" sldId="322"/>
        </pc:sldMkLst>
        <pc:spChg chg="del">
          <ac:chgData name="Arnold, Geoffrey" userId="84df3a83-fb20-4e73-a9fb-16fe3fc1bec7" providerId="ADAL" clId="{F217670F-B92E-4D44-8AEF-2AE344BE54DC}" dt="2024-05-29T15:47:04.383" v="50" actId="478"/>
          <ac:spMkLst>
            <pc:docMk/>
            <pc:sldMk cId="0" sldId="322"/>
            <ac:spMk id="329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7:04.383" v="50" actId="478"/>
          <ac:picMkLst>
            <pc:docMk/>
            <pc:sldMk cId="0" sldId="322"/>
            <ac:picMk id="330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7:07.287" v="51" actId="478"/>
        <pc:sldMkLst>
          <pc:docMk/>
          <pc:sldMk cId="0" sldId="323"/>
        </pc:sldMkLst>
        <pc:spChg chg="del">
          <ac:chgData name="Arnold, Geoffrey" userId="84df3a83-fb20-4e73-a9fb-16fe3fc1bec7" providerId="ADAL" clId="{F217670F-B92E-4D44-8AEF-2AE344BE54DC}" dt="2024-05-29T15:47:07.287" v="51" actId="478"/>
          <ac:spMkLst>
            <pc:docMk/>
            <pc:sldMk cId="0" sldId="323"/>
            <ac:spMk id="337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7:07.287" v="51" actId="478"/>
          <ac:picMkLst>
            <pc:docMk/>
            <pc:sldMk cId="0" sldId="323"/>
            <ac:picMk id="338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7:12.199" v="52" actId="478"/>
        <pc:sldMkLst>
          <pc:docMk/>
          <pc:sldMk cId="0" sldId="328"/>
        </pc:sldMkLst>
        <pc:spChg chg="del">
          <ac:chgData name="Arnold, Geoffrey" userId="84df3a83-fb20-4e73-a9fb-16fe3fc1bec7" providerId="ADAL" clId="{F217670F-B92E-4D44-8AEF-2AE344BE54DC}" dt="2024-05-29T15:47:12.199" v="52" actId="478"/>
          <ac:spMkLst>
            <pc:docMk/>
            <pc:sldMk cId="0" sldId="328"/>
            <ac:spMk id="354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7:12.199" v="52" actId="478"/>
          <ac:picMkLst>
            <pc:docMk/>
            <pc:sldMk cId="0" sldId="328"/>
            <ac:picMk id="355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7:14.680" v="53" actId="478"/>
        <pc:sldMkLst>
          <pc:docMk/>
          <pc:sldMk cId="0" sldId="329"/>
        </pc:sldMkLst>
        <pc:spChg chg="del">
          <ac:chgData name="Arnold, Geoffrey" userId="84df3a83-fb20-4e73-a9fb-16fe3fc1bec7" providerId="ADAL" clId="{F217670F-B92E-4D44-8AEF-2AE344BE54DC}" dt="2024-05-29T15:47:14.680" v="53" actId="478"/>
          <ac:spMkLst>
            <pc:docMk/>
            <pc:sldMk cId="0" sldId="329"/>
            <ac:spMk id="362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7:14.680" v="53" actId="478"/>
          <ac:picMkLst>
            <pc:docMk/>
            <pc:sldMk cId="0" sldId="329"/>
            <ac:picMk id="363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7:18.979" v="54" actId="478"/>
        <pc:sldMkLst>
          <pc:docMk/>
          <pc:sldMk cId="0" sldId="331"/>
        </pc:sldMkLst>
        <pc:spChg chg="del">
          <ac:chgData name="Arnold, Geoffrey" userId="84df3a83-fb20-4e73-a9fb-16fe3fc1bec7" providerId="ADAL" clId="{F217670F-B92E-4D44-8AEF-2AE344BE54DC}" dt="2024-05-29T15:47:18.979" v="54" actId="478"/>
          <ac:spMkLst>
            <pc:docMk/>
            <pc:sldMk cId="0" sldId="331"/>
            <ac:spMk id="372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7:18.979" v="54" actId="478"/>
          <ac:picMkLst>
            <pc:docMk/>
            <pc:sldMk cId="0" sldId="331"/>
            <ac:picMk id="373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7:21.520" v="55" actId="478"/>
        <pc:sldMkLst>
          <pc:docMk/>
          <pc:sldMk cId="0" sldId="332"/>
        </pc:sldMkLst>
        <pc:spChg chg="del">
          <ac:chgData name="Arnold, Geoffrey" userId="84df3a83-fb20-4e73-a9fb-16fe3fc1bec7" providerId="ADAL" clId="{F217670F-B92E-4D44-8AEF-2AE344BE54DC}" dt="2024-05-29T15:47:21.520" v="55" actId="478"/>
          <ac:spMkLst>
            <pc:docMk/>
            <pc:sldMk cId="0" sldId="332"/>
            <ac:spMk id="380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7:21.520" v="55" actId="478"/>
          <ac:picMkLst>
            <pc:docMk/>
            <pc:sldMk cId="0" sldId="332"/>
            <ac:picMk id="381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7:25.825" v="56" actId="478"/>
        <pc:sldMkLst>
          <pc:docMk/>
          <pc:sldMk cId="0" sldId="335"/>
        </pc:sldMkLst>
        <pc:spChg chg="del">
          <ac:chgData name="Arnold, Geoffrey" userId="84df3a83-fb20-4e73-a9fb-16fe3fc1bec7" providerId="ADAL" clId="{F217670F-B92E-4D44-8AEF-2AE344BE54DC}" dt="2024-05-29T15:47:25.825" v="56" actId="478"/>
          <ac:spMkLst>
            <pc:docMk/>
            <pc:sldMk cId="0" sldId="335"/>
            <ac:spMk id="392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7:25.825" v="56" actId="478"/>
          <ac:picMkLst>
            <pc:docMk/>
            <pc:sldMk cId="0" sldId="335"/>
            <ac:picMk id="393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7:29.537" v="57" actId="478"/>
        <pc:sldMkLst>
          <pc:docMk/>
          <pc:sldMk cId="0" sldId="336"/>
        </pc:sldMkLst>
        <pc:spChg chg="del">
          <ac:chgData name="Arnold, Geoffrey" userId="84df3a83-fb20-4e73-a9fb-16fe3fc1bec7" providerId="ADAL" clId="{F217670F-B92E-4D44-8AEF-2AE344BE54DC}" dt="2024-05-29T15:47:29.537" v="57" actId="478"/>
          <ac:spMkLst>
            <pc:docMk/>
            <pc:sldMk cId="0" sldId="336"/>
            <ac:spMk id="400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7:29.537" v="57" actId="478"/>
          <ac:picMkLst>
            <pc:docMk/>
            <pc:sldMk cId="0" sldId="336"/>
            <ac:picMk id="401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7:34.766" v="58" actId="478"/>
        <pc:sldMkLst>
          <pc:docMk/>
          <pc:sldMk cId="0" sldId="340"/>
        </pc:sldMkLst>
        <pc:spChg chg="del">
          <ac:chgData name="Arnold, Geoffrey" userId="84df3a83-fb20-4e73-a9fb-16fe3fc1bec7" providerId="ADAL" clId="{F217670F-B92E-4D44-8AEF-2AE344BE54DC}" dt="2024-05-29T15:47:34.766" v="58" actId="478"/>
          <ac:spMkLst>
            <pc:docMk/>
            <pc:sldMk cId="0" sldId="340"/>
            <ac:spMk id="415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7:34.766" v="58" actId="478"/>
          <ac:picMkLst>
            <pc:docMk/>
            <pc:sldMk cId="0" sldId="340"/>
            <ac:picMk id="416" creationId="{00000000-0000-0000-0000-000000000000}"/>
          </ac:picMkLst>
        </pc:picChg>
      </pc:sldChg>
      <pc:sldChg chg="delSp mod">
        <pc:chgData name="Arnold, Geoffrey" userId="84df3a83-fb20-4e73-a9fb-16fe3fc1bec7" providerId="ADAL" clId="{F217670F-B92E-4D44-8AEF-2AE344BE54DC}" dt="2024-05-29T15:47:38.285" v="59" actId="478"/>
        <pc:sldMkLst>
          <pc:docMk/>
          <pc:sldMk cId="0" sldId="341"/>
        </pc:sldMkLst>
        <pc:spChg chg="del">
          <ac:chgData name="Arnold, Geoffrey" userId="84df3a83-fb20-4e73-a9fb-16fe3fc1bec7" providerId="ADAL" clId="{F217670F-B92E-4D44-8AEF-2AE344BE54DC}" dt="2024-05-29T15:47:38.285" v="59" actId="478"/>
          <ac:spMkLst>
            <pc:docMk/>
            <pc:sldMk cId="0" sldId="341"/>
            <ac:spMk id="423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7:38.285" v="59" actId="478"/>
          <ac:picMkLst>
            <pc:docMk/>
            <pc:sldMk cId="0" sldId="341"/>
            <ac:picMk id="424" creationId="{00000000-0000-0000-0000-000000000000}"/>
          </ac:picMkLst>
        </pc:picChg>
      </pc:sldChg>
      <pc:sldChg chg="addSp delSp modSp mod">
        <pc:chgData name="Arnold, Geoffrey" userId="84df3a83-fb20-4e73-a9fb-16fe3fc1bec7" providerId="ADAL" clId="{F217670F-B92E-4D44-8AEF-2AE344BE54DC}" dt="2024-05-29T18:44:53.602" v="216" actId="33524"/>
        <pc:sldMkLst>
          <pc:docMk/>
          <pc:sldMk cId="3294658939" sldId="345"/>
        </pc:sldMkLst>
        <pc:spChg chg="del">
          <ac:chgData name="Arnold, Geoffrey" userId="84df3a83-fb20-4e73-a9fb-16fe3fc1bec7" providerId="ADAL" clId="{F217670F-B92E-4D44-8AEF-2AE344BE54DC}" dt="2024-05-29T18:40:14.995" v="60" actId="478"/>
          <ac:spMkLst>
            <pc:docMk/>
            <pc:sldMk cId="3294658939" sldId="345"/>
            <ac:spMk id="5" creationId="{C9E79964-2D58-4E26-B11F-39C0C0B1F2FC}"/>
          </ac:spMkLst>
        </pc:spChg>
        <pc:spChg chg="add mod">
          <ac:chgData name="Arnold, Geoffrey" userId="84df3a83-fb20-4e73-a9fb-16fe3fc1bec7" providerId="ADAL" clId="{F217670F-B92E-4D44-8AEF-2AE344BE54DC}" dt="2024-05-29T18:44:53.602" v="216" actId="33524"/>
          <ac:spMkLst>
            <pc:docMk/>
            <pc:sldMk cId="3294658939" sldId="345"/>
            <ac:spMk id="6" creationId="{C17FCF4B-73AD-4062-9C3E-BB3CB9117FE6}"/>
          </ac:spMkLst>
        </pc:spChg>
      </pc:sldChg>
      <pc:sldChg chg="delSp mod">
        <pc:chgData name="Arnold, Geoffrey" userId="84df3a83-fb20-4e73-a9fb-16fe3fc1bec7" providerId="ADAL" clId="{F217670F-B92E-4D44-8AEF-2AE344BE54DC}" dt="2024-05-29T15:46:16.757" v="45" actId="478"/>
        <pc:sldMkLst>
          <pc:docMk/>
          <pc:sldMk cId="3232176773" sldId="346"/>
        </pc:sldMkLst>
        <pc:spChg chg="del">
          <ac:chgData name="Arnold, Geoffrey" userId="84df3a83-fb20-4e73-a9fb-16fe3fc1bec7" providerId="ADAL" clId="{F217670F-B92E-4D44-8AEF-2AE344BE54DC}" dt="2024-05-29T15:46:16.757" v="45" actId="478"/>
          <ac:spMkLst>
            <pc:docMk/>
            <pc:sldMk cId="3232176773" sldId="346"/>
            <ac:spMk id="227" creationId="{00000000-0000-0000-0000-000000000000}"/>
          </ac:spMkLst>
        </pc:spChg>
        <pc:picChg chg="del">
          <ac:chgData name="Arnold, Geoffrey" userId="84df3a83-fb20-4e73-a9fb-16fe3fc1bec7" providerId="ADAL" clId="{F217670F-B92E-4D44-8AEF-2AE344BE54DC}" dt="2024-05-29T15:46:16.757" v="45" actId="478"/>
          <ac:picMkLst>
            <pc:docMk/>
            <pc:sldMk cId="3232176773" sldId="346"/>
            <ac:picMk id="228" creationId="{00000000-0000-0000-0000-000000000000}"/>
          </ac:picMkLst>
        </pc:picChg>
      </pc:sldChg>
      <pc:sldMasterChg chg="modSldLayout">
        <pc:chgData name="Arnold, Geoffrey" userId="84df3a83-fb20-4e73-a9fb-16fe3fc1bec7" providerId="ADAL" clId="{F217670F-B92E-4D44-8AEF-2AE344BE54DC}" dt="2024-05-29T15:44:25.141" v="19"/>
        <pc:sldMasterMkLst>
          <pc:docMk/>
          <pc:sldMasterMk cId="0" sldId="2147483648"/>
        </pc:sldMasterMkLst>
        <pc:sldLayoutChg chg="addSp delSp modSp mod">
          <pc:chgData name="Arnold, Geoffrey" userId="84df3a83-fb20-4e73-a9fb-16fe3fc1bec7" providerId="ADAL" clId="{F217670F-B92E-4D44-8AEF-2AE344BE54DC}" dt="2024-05-29T15:43:48.558" v="1"/>
          <pc:sldLayoutMkLst>
            <pc:docMk/>
            <pc:sldMasterMk cId="0" sldId="2147483648"/>
            <pc:sldLayoutMk cId="0" sldId="2147483649"/>
          </pc:sldLayoutMkLst>
          <pc:picChg chg="add mod">
            <ac:chgData name="Arnold, Geoffrey" userId="84df3a83-fb20-4e73-a9fb-16fe3fc1bec7" providerId="ADAL" clId="{F217670F-B92E-4D44-8AEF-2AE344BE54DC}" dt="2024-05-29T15:43:48.558" v="1"/>
            <ac:picMkLst>
              <pc:docMk/>
              <pc:sldMasterMk cId="0" sldId="2147483648"/>
              <pc:sldLayoutMk cId="0" sldId="2147483649"/>
              <ac:picMk id="8" creationId="{DE7E2072-F992-4C34-A941-206055C707E3}"/>
            </ac:picMkLst>
          </pc:picChg>
          <pc:picChg chg="del">
            <ac:chgData name="Arnold, Geoffrey" userId="84df3a83-fb20-4e73-a9fb-16fe3fc1bec7" providerId="ADAL" clId="{F217670F-B92E-4D44-8AEF-2AE344BE54DC}" dt="2024-05-29T15:43:48.391" v="0" actId="478"/>
            <ac:picMkLst>
              <pc:docMk/>
              <pc:sldMasterMk cId="0" sldId="2147483648"/>
              <pc:sldLayoutMk cId="0" sldId="2147483649"/>
              <ac:picMk id="20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F217670F-B92E-4D44-8AEF-2AE344BE54DC}" dt="2024-05-29T15:43:58.046" v="3"/>
          <pc:sldLayoutMkLst>
            <pc:docMk/>
            <pc:sldMasterMk cId="0" sldId="2147483648"/>
            <pc:sldLayoutMk cId="0" sldId="2147483651"/>
          </pc:sldLayoutMkLst>
          <pc:spChg chg="add mod">
            <ac:chgData name="Arnold, Geoffrey" userId="84df3a83-fb20-4e73-a9fb-16fe3fc1bec7" providerId="ADAL" clId="{F217670F-B92E-4D44-8AEF-2AE344BE54DC}" dt="2024-05-29T15:43:58.046" v="3"/>
            <ac:spMkLst>
              <pc:docMk/>
              <pc:sldMasterMk cId="0" sldId="2147483648"/>
              <pc:sldLayoutMk cId="0" sldId="2147483651"/>
              <ac:spMk id="8" creationId="{6AC381A3-E03B-4F20-87B8-8E472C0CB3E4}"/>
            </ac:spMkLst>
          </pc:spChg>
          <pc:spChg chg="del">
            <ac:chgData name="Arnold, Geoffrey" userId="84df3a83-fb20-4e73-a9fb-16fe3fc1bec7" providerId="ADAL" clId="{F217670F-B92E-4D44-8AEF-2AE344BE54DC}" dt="2024-05-29T15:43:52.395" v="2" actId="478"/>
            <ac:spMkLst>
              <pc:docMk/>
              <pc:sldMasterMk cId="0" sldId="2147483648"/>
              <pc:sldLayoutMk cId="0" sldId="2147483651"/>
              <ac:spMk id="40" creationId="{00000000-0000-0000-0000-000000000000}"/>
            </ac:spMkLst>
          </pc:spChg>
          <pc:picChg chg="add mod">
            <ac:chgData name="Arnold, Geoffrey" userId="84df3a83-fb20-4e73-a9fb-16fe3fc1bec7" providerId="ADAL" clId="{F217670F-B92E-4D44-8AEF-2AE344BE54DC}" dt="2024-05-29T15:43:58.046" v="3"/>
            <ac:picMkLst>
              <pc:docMk/>
              <pc:sldMasterMk cId="0" sldId="2147483648"/>
              <pc:sldLayoutMk cId="0" sldId="2147483651"/>
              <ac:picMk id="9" creationId="{718C3902-D0E5-4840-B9E1-BFD927264A6D}"/>
            </ac:picMkLst>
          </pc:picChg>
          <pc:picChg chg="del">
            <ac:chgData name="Arnold, Geoffrey" userId="84df3a83-fb20-4e73-a9fb-16fe3fc1bec7" providerId="ADAL" clId="{F217670F-B92E-4D44-8AEF-2AE344BE54DC}" dt="2024-05-29T15:43:52.395" v="2" actId="478"/>
            <ac:picMkLst>
              <pc:docMk/>
              <pc:sldMasterMk cId="0" sldId="2147483648"/>
              <pc:sldLayoutMk cId="0" sldId="2147483651"/>
              <ac:picMk id="41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F217670F-B92E-4D44-8AEF-2AE344BE54DC}" dt="2024-05-29T15:44:01.919" v="5"/>
          <pc:sldLayoutMkLst>
            <pc:docMk/>
            <pc:sldMasterMk cId="0" sldId="2147483648"/>
            <pc:sldLayoutMk cId="0" sldId="2147483654"/>
          </pc:sldLayoutMkLst>
          <pc:spChg chg="add mod">
            <ac:chgData name="Arnold, Geoffrey" userId="84df3a83-fb20-4e73-a9fb-16fe3fc1bec7" providerId="ADAL" clId="{F217670F-B92E-4D44-8AEF-2AE344BE54DC}" dt="2024-05-29T15:44:01.919" v="5"/>
            <ac:spMkLst>
              <pc:docMk/>
              <pc:sldMasterMk cId="0" sldId="2147483648"/>
              <pc:sldLayoutMk cId="0" sldId="2147483654"/>
              <ac:spMk id="8" creationId="{FB6B0783-710D-485A-A159-F55180F86BD9}"/>
            </ac:spMkLst>
          </pc:spChg>
          <pc:spChg chg="del">
            <ac:chgData name="Arnold, Geoffrey" userId="84df3a83-fb20-4e73-a9fb-16fe3fc1bec7" providerId="ADAL" clId="{F217670F-B92E-4D44-8AEF-2AE344BE54DC}" dt="2024-05-29T15:44:01.363" v="4" actId="478"/>
            <ac:spMkLst>
              <pc:docMk/>
              <pc:sldMasterMk cId="0" sldId="2147483648"/>
              <pc:sldLayoutMk cId="0" sldId="2147483654"/>
              <ac:spMk id="67" creationId="{00000000-0000-0000-0000-000000000000}"/>
            </ac:spMkLst>
          </pc:spChg>
          <pc:picChg chg="add mod">
            <ac:chgData name="Arnold, Geoffrey" userId="84df3a83-fb20-4e73-a9fb-16fe3fc1bec7" providerId="ADAL" clId="{F217670F-B92E-4D44-8AEF-2AE344BE54DC}" dt="2024-05-29T15:44:01.919" v="5"/>
            <ac:picMkLst>
              <pc:docMk/>
              <pc:sldMasterMk cId="0" sldId="2147483648"/>
              <pc:sldLayoutMk cId="0" sldId="2147483654"/>
              <ac:picMk id="9" creationId="{0A795383-DD8C-4D11-BAE6-4D8087ED6E4E}"/>
            </ac:picMkLst>
          </pc:picChg>
          <pc:picChg chg="del">
            <ac:chgData name="Arnold, Geoffrey" userId="84df3a83-fb20-4e73-a9fb-16fe3fc1bec7" providerId="ADAL" clId="{F217670F-B92E-4D44-8AEF-2AE344BE54DC}" dt="2024-05-29T15:44:01.363" v="4" actId="478"/>
            <ac:picMkLst>
              <pc:docMk/>
              <pc:sldMasterMk cId="0" sldId="2147483648"/>
              <pc:sldLayoutMk cId="0" sldId="2147483654"/>
              <ac:picMk id="68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F217670F-B92E-4D44-8AEF-2AE344BE54DC}" dt="2024-05-29T15:44:05.427" v="7"/>
          <pc:sldLayoutMkLst>
            <pc:docMk/>
            <pc:sldMasterMk cId="0" sldId="2147483648"/>
            <pc:sldLayoutMk cId="0" sldId="2147483655"/>
          </pc:sldLayoutMkLst>
          <pc:spChg chg="add mod">
            <ac:chgData name="Arnold, Geoffrey" userId="84df3a83-fb20-4e73-a9fb-16fe3fc1bec7" providerId="ADAL" clId="{F217670F-B92E-4D44-8AEF-2AE344BE54DC}" dt="2024-05-29T15:44:05.427" v="7"/>
            <ac:spMkLst>
              <pc:docMk/>
              <pc:sldMasterMk cId="0" sldId="2147483648"/>
              <pc:sldLayoutMk cId="0" sldId="2147483655"/>
              <ac:spMk id="8" creationId="{51CEFB29-AA97-4C64-8BDF-4C30BDB6BB0B}"/>
            </ac:spMkLst>
          </pc:spChg>
          <pc:spChg chg="del">
            <ac:chgData name="Arnold, Geoffrey" userId="84df3a83-fb20-4e73-a9fb-16fe3fc1bec7" providerId="ADAL" clId="{F217670F-B92E-4D44-8AEF-2AE344BE54DC}" dt="2024-05-29T15:44:05.209" v="6" actId="478"/>
            <ac:spMkLst>
              <pc:docMk/>
              <pc:sldMasterMk cId="0" sldId="2147483648"/>
              <pc:sldLayoutMk cId="0" sldId="2147483655"/>
              <ac:spMk id="79" creationId="{00000000-0000-0000-0000-000000000000}"/>
            </ac:spMkLst>
          </pc:spChg>
          <pc:picChg chg="add mod">
            <ac:chgData name="Arnold, Geoffrey" userId="84df3a83-fb20-4e73-a9fb-16fe3fc1bec7" providerId="ADAL" clId="{F217670F-B92E-4D44-8AEF-2AE344BE54DC}" dt="2024-05-29T15:44:05.427" v="7"/>
            <ac:picMkLst>
              <pc:docMk/>
              <pc:sldMasterMk cId="0" sldId="2147483648"/>
              <pc:sldLayoutMk cId="0" sldId="2147483655"/>
              <ac:picMk id="9" creationId="{8F1AE814-11A5-40FC-B61E-8DCA50A0963F}"/>
            </ac:picMkLst>
          </pc:picChg>
          <pc:picChg chg="del">
            <ac:chgData name="Arnold, Geoffrey" userId="84df3a83-fb20-4e73-a9fb-16fe3fc1bec7" providerId="ADAL" clId="{F217670F-B92E-4D44-8AEF-2AE344BE54DC}" dt="2024-05-29T15:44:05.209" v="6" actId="478"/>
            <ac:picMkLst>
              <pc:docMk/>
              <pc:sldMasterMk cId="0" sldId="2147483648"/>
              <pc:sldLayoutMk cId="0" sldId="2147483655"/>
              <ac:picMk id="80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F217670F-B92E-4D44-8AEF-2AE344BE54DC}" dt="2024-05-29T15:44:08.433" v="9"/>
          <pc:sldLayoutMkLst>
            <pc:docMk/>
            <pc:sldMasterMk cId="0" sldId="2147483648"/>
            <pc:sldLayoutMk cId="0" sldId="2147483656"/>
          </pc:sldLayoutMkLst>
          <pc:spChg chg="add mod">
            <ac:chgData name="Arnold, Geoffrey" userId="84df3a83-fb20-4e73-a9fb-16fe3fc1bec7" providerId="ADAL" clId="{F217670F-B92E-4D44-8AEF-2AE344BE54DC}" dt="2024-05-29T15:44:08.433" v="9"/>
            <ac:spMkLst>
              <pc:docMk/>
              <pc:sldMasterMk cId="0" sldId="2147483648"/>
              <pc:sldLayoutMk cId="0" sldId="2147483656"/>
              <ac:spMk id="8" creationId="{49BAFF34-F5AD-4217-AED1-C74B27D79801}"/>
            </ac:spMkLst>
          </pc:spChg>
          <pc:spChg chg="del">
            <ac:chgData name="Arnold, Geoffrey" userId="84df3a83-fb20-4e73-a9fb-16fe3fc1bec7" providerId="ADAL" clId="{F217670F-B92E-4D44-8AEF-2AE344BE54DC}" dt="2024-05-29T15:44:08.210" v="8" actId="478"/>
            <ac:spMkLst>
              <pc:docMk/>
              <pc:sldMasterMk cId="0" sldId="2147483648"/>
              <pc:sldLayoutMk cId="0" sldId="2147483656"/>
              <ac:spMk id="92" creationId="{00000000-0000-0000-0000-000000000000}"/>
            </ac:spMkLst>
          </pc:spChg>
          <pc:picChg chg="add mod">
            <ac:chgData name="Arnold, Geoffrey" userId="84df3a83-fb20-4e73-a9fb-16fe3fc1bec7" providerId="ADAL" clId="{F217670F-B92E-4D44-8AEF-2AE344BE54DC}" dt="2024-05-29T15:44:08.433" v="9"/>
            <ac:picMkLst>
              <pc:docMk/>
              <pc:sldMasterMk cId="0" sldId="2147483648"/>
              <pc:sldLayoutMk cId="0" sldId="2147483656"/>
              <ac:picMk id="9" creationId="{8879D0E3-BD87-484E-9A71-53BDE3D07DCD}"/>
            </ac:picMkLst>
          </pc:picChg>
          <pc:picChg chg="del">
            <ac:chgData name="Arnold, Geoffrey" userId="84df3a83-fb20-4e73-a9fb-16fe3fc1bec7" providerId="ADAL" clId="{F217670F-B92E-4D44-8AEF-2AE344BE54DC}" dt="2024-05-29T15:44:08.210" v="8" actId="478"/>
            <ac:picMkLst>
              <pc:docMk/>
              <pc:sldMasterMk cId="0" sldId="2147483648"/>
              <pc:sldLayoutMk cId="0" sldId="2147483656"/>
              <ac:picMk id="93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F217670F-B92E-4D44-8AEF-2AE344BE54DC}" dt="2024-05-29T15:44:12.486" v="11"/>
          <pc:sldLayoutMkLst>
            <pc:docMk/>
            <pc:sldMasterMk cId="0" sldId="2147483648"/>
            <pc:sldLayoutMk cId="0" sldId="2147483659"/>
          </pc:sldLayoutMkLst>
          <pc:spChg chg="add mod">
            <ac:chgData name="Arnold, Geoffrey" userId="84df3a83-fb20-4e73-a9fb-16fe3fc1bec7" providerId="ADAL" clId="{F217670F-B92E-4D44-8AEF-2AE344BE54DC}" dt="2024-05-29T15:44:12.486" v="11"/>
            <ac:spMkLst>
              <pc:docMk/>
              <pc:sldMasterMk cId="0" sldId="2147483648"/>
              <pc:sldLayoutMk cId="0" sldId="2147483659"/>
              <ac:spMk id="7" creationId="{D57E69C4-EA06-43A6-AAD4-F3C78DEF964C}"/>
            </ac:spMkLst>
          </pc:spChg>
          <pc:spChg chg="del">
            <ac:chgData name="Arnold, Geoffrey" userId="84df3a83-fb20-4e73-a9fb-16fe3fc1bec7" providerId="ADAL" clId="{F217670F-B92E-4D44-8AEF-2AE344BE54DC}" dt="2024-05-29T15:44:12.285" v="10" actId="478"/>
            <ac:spMkLst>
              <pc:docMk/>
              <pc:sldMasterMk cId="0" sldId="2147483648"/>
              <pc:sldLayoutMk cId="0" sldId="2147483659"/>
              <ac:spMk id="119" creationId="{00000000-0000-0000-0000-000000000000}"/>
            </ac:spMkLst>
          </pc:spChg>
          <pc:picChg chg="add mod">
            <ac:chgData name="Arnold, Geoffrey" userId="84df3a83-fb20-4e73-a9fb-16fe3fc1bec7" providerId="ADAL" clId="{F217670F-B92E-4D44-8AEF-2AE344BE54DC}" dt="2024-05-29T15:44:12.486" v="11"/>
            <ac:picMkLst>
              <pc:docMk/>
              <pc:sldMasterMk cId="0" sldId="2147483648"/>
              <pc:sldLayoutMk cId="0" sldId="2147483659"/>
              <ac:picMk id="8" creationId="{DA5F8928-0D84-4F0E-A45D-DF9B14C87823}"/>
            </ac:picMkLst>
          </pc:picChg>
          <pc:picChg chg="del">
            <ac:chgData name="Arnold, Geoffrey" userId="84df3a83-fb20-4e73-a9fb-16fe3fc1bec7" providerId="ADAL" clId="{F217670F-B92E-4D44-8AEF-2AE344BE54DC}" dt="2024-05-29T15:44:12.285" v="10" actId="478"/>
            <ac:picMkLst>
              <pc:docMk/>
              <pc:sldMasterMk cId="0" sldId="2147483648"/>
              <pc:sldLayoutMk cId="0" sldId="2147483659"/>
              <ac:picMk id="120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F217670F-B92E-4D44-8AEF-2AE344BE54DC}" dt="2024-05-29T15:44:15.386" v="13"/>
          <pc:sldLayoutMkLst>
            <pc:docMk/>
            <pc:sldMasterMk cId="0" sldId="2147483648"/>
            <pc:sldLayoutMk cId="0" sldId="2147483660"/>
          </pc:sldLayoutMkLst>
          <pc:spChg chg="add mod">
            <ac:chgData name="Arnold, Geoffrey" userId="84df3a83-fb20-4e73-a9fb-16fe3fc1bec7" providerId="ADAL" clId="{F217670F-B92E-4D44-8AEF-2AE344BE54DC}" dt="2024-05-29T15:44:15.386" v="13"/>
            <ac:spMkLst>
              <pc:docMk/>
              <pc:sldMasterMk cId="0" sldId="2147483648"/>
              <pc:sldLayoutMk cId="0" sldId="2147483660"/>
              <ac:spMk id="10" creationId="{988A19F0-4D4C-4ADA-92BB-BD0B7D2A7E43}"/>
            </ac:spMkLst>
          </pc:spChg>
          <pc:spChg chg="del">
            <ac:chgData name="Arnold, Geoffrey" userId="84df3a83-fb20-4e73-a9fb-16fe3fc1bec7" providerId="ADAL" clId="{F217670F-B92E-4D44-8AEF-2AE344BE54DC}" dt="2024-05-29T15:44:15.233" v="12" actId="478"/>
            <ac:spMkLst>
              <pc:docMk/>
              <pc:sldMasterMk cId="0" sldId="2147483648"/>
              <pc:sldLayoutMk cId="0" sldId="2147483660"/>
              <ac:spMk id="130" creationId="{00000000-0000-0000-0000-000000000000}"/>
            </ac:spMkLst>
          </pc:spChg>
          <pc:picChg chg="add mod">
            <ac:chgData name="Arnold, Geoffrey" userId="84df3a83-fb20-4e73-a9fb-16fe3fc1bec7" providerId="ADAL" clId="{F217670F-B92E-4D44-8AEF-2AE344BE54DC}" dt="2024-05-29T15:44:15.386" v="13"/>
            <ac:picMkLst>
              <pc:docMk/>
              <pc:sldMasterMk cId="0" sldId="2147483648"/>
              <pc:sldLayoutMk cId="0" sldId="2147483660"/>
              <ac:picMk id="11" creationId="{3256A0D3-405E-418F-A1C1-AAE4EB6F3AE6}"/>
            </ac:picMkLst>
          </pc:picChg>
          <pc:picChg chg="del">
            <ac:chgData name="Arnold, Geoffrey" userId="84df3a83-fb20-4e73-a9fb-16fe3fc1bec7" providerId="ADAL" clId="{F217670F-B92E-4D44-8AEF-2AE344BE54DC}" dt="2024-05-29T15:44:15.233" v="12" actId="478"/>
            <ac:picMkLst>
              <pc:docMk/>
              <pc:sldMasterMk cId="0" sldId="2147483648"/>
              <pc:sldLayoutMk cId="0" sldId="2147483660"/>
              <ac:picMk id="131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F217670F-B92E-4D44-8AEF-2AE344BE54DC}" dt="2024-05-29T15:44:18.684" v="15"/>
          <pc:sldLayoutMkLst>
            <pc:docMk/>
            <pc:sldMasterMk cId="0" sldId="2147483648"/>
            <pc:sldLayoutMk cId="0" sldId="2147483661"/>
          </pc:sldLayoutMkLst>
          <pc:spChg chg="add mod">
            <ac:chgData name="Arnold, Geoffrey" userId="84df3a83-fb20-4e73-a9fb-16fe3fc1bec7" providerId="ADAL" clId="{F217670F-B92E-4D44-8AEF-2AE344BE54DC}" dt="2024-05-29T15:44:18.684" v="15"/>
            <ac:spMkLst>
              <pc:docMk/>
              <pc:sldMasterMk cId="0" sldId="2147483648"/>
              <pc:sldLayoutMk cId="0" sldId="2147483661"/>
              <ac:spMk id="10" creationId="{8DB4FAEC-90F4-45EC-A79A-F388EC8E469B}"/>
            </ac:spMkLst>
          </pc:spChg>
          <pc:spChg chg="del">
            <ac:chgData name="Arnold, Geoffrey" userId="84df3a83-fb20-4e73-a9fb-16fe3fc1bec7" providerId="ADAL" clId="{F217670F-B92E-4D44-8AEF-2AE344BE54DC}" dt="2024-05-29T15:44:18.515" v="14" actId="478"/>
            <ac:spMkLst>
              <pc:docMk/>
              <pc:sldMasterMk cId="0" sldId="2147483648"/>
              <pc:sldLayoutMk cId="0" sldId="2147483661"/>
              <ac:spMk id="144" creationId="{00000000-0000-0000-0000-000000000000}"/>
            </ac:spMkLst>
          </pc:spChg>
          <pc:picChg chg="add mod">
            <ac:chgData name="Arnold, Geoffrey" userId="84df3a83-fb20-4e73-a9fb-16fe3fc1bec7" providerId="ADAL" clId="{F217670F-B92E-4D44-8AEF-2AE344BE54DC}" dt="2024-05-29T15:44:18.684" v="15"/>
            <ac:picMkLst>
              <pc:docMk/>
              <pc:sldMasterMk cId="0" sldId="2147483648"/>
              <pc:sldLayoutMk cId="0" sldId="2147483661"/>
              <ac:picMk id="11" creationId="{8EDE1086-E94C-4D45-AAB6-4DD54AF5FC9D}"/>
            </ac:picMkLst>
          </pc:picChg>
          <pc:picChg chg="del">
            <ac:chgData name="Arnold, Geoffrey" userId="84df3a83-fb20-4e73-a9fb-16fe3fc1bec7" providerId="ADAL" clId="{F217670F-B92E-4D44-8AEF-2AE344BE54DC}" dt="2024-05-29T15:44:18.515" v="14" actId="478"/>
            <ac:picMkLst>
              <pc:docMk/>
              <pc:sldMasterMk cId="0" sldId="2147483648"/>
              <pc:sldLayoutMk cId="0" sldId="2147483661"/>
              <ac:picMk id="145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F217670F-B92E-4D44-8AEF-2AE344BE54DC}" dt="2024-05-29T15:44:21.887" v="17"/>
          <pc:sldLayoutMkLst>
            <pc:docMk/>
            <pc:sldMasterMk cId="0" sldId="2147483648"/>
            <pc:sldLayoutMk cId="0" sldId="2147483662"/>
          </pc:sldLayoutMkLst>
          <pc:spChg chg="add mod">
            <ac:chgData name="Arnold, Geoffrey" userId="84df3a83-fb20-4e73-a9fb-16fe3fc1bec7" providerId="ADAL" clId="{F217670F-B92E-4D44-8AEF-2AE344BE54DC}" dt="2024-05-29T15:44:21.887" v="17"/>
            <ac:spMkLst>
              <pc:docMk/>
              <pc:sldMasterMk cId="0" sldId="2147483648"/>
              <pc:sldLayoutMk cId="0" sldId="2147483662"/>
              <ac:spMk id="10" creationId="{7D338C2C-0ABE-40DE-9525-4BDC12D9461E}"/>
            </ac:spMkLst>
          </pc:spChg>
          <pc:spChg chg="del">
            <ac:chgData name="Arnold, Geoffrey" userId="84df3a83-fb20-4e73-a9fb-16fe3fc1bec7" providerId="ADAL" clId="{F217670F-B92E-4D44-8AEF-2AE344BE54DC}" dt="2024-05-29T15:44:21.729" v="16" actId="478"/>
            <ac:spMkLst>
              <pc:docMk/>
              <pc:sldMasterMk cId="0" sldId="2147483648"/>
              <pc:sldLayoutMk cId="0" sldId="2147483662"/>
              <ac:spMk id="158" creationId="{00000000-0000-0000-0000-000000000000}"/>
            </ac:spMkLst>
          </pc:spChg>
          <pc:picChg chg="add mod">
            <ac:chgData name="Arnold, Geoffrey" userId="84df3a83-fb20-4e73-a9fb-16fe3fc1bec7" providerId="ADAL" clId="{F217670F-B92E-4D44-8AEF-2AE344BE54DC}" dt="2024-05-29T15:44:21.887" v="17"/>
            <ac:picMkLst>
              <pc:docMk/>
              <pc:sldMasterMk cId="0" sldId="2147483648"/>
              <pc:sldLayoutMk cId="0" sldId="2147483662"/>
              <ac:picMk id="11" creationId="{324F081A-025F-492F-AF84-2E1605D0830B}"/>
            </ac:picMkLst>
          </pc:picChg>
          <pc:picChg chg="del">
            <ac:chgData name="Arnold, Geoffrey" userId="84df3a83-fb20-4e73-a9fb-16fe3fc1bec7" providerId="ADAL" clId="{F217670F-B92E-4D44-8AEF-2AE344BE54DC}" dt="2024-05-29T15:44:21.729" v="16" actId="478"/>
            <ac:picMkLst>
              <pc:docMk/>
              <pc:sldMasterMk cId="0" sldId="2147483648"/>
              <pc:sldLayoutMk cId="0" sldId="2147483662"/>
              <ac:picMk id="159" creationId="{00000000-0000-0000-0000-000000000000}"/>
            </ac:picMkLst>
          </pc:picChg>
        </pc:sldLayoutChg>
        <pc:sldLayoutChg chg="addSp delSp modSp mod">
          <pc:chgData name="Arnold, Geoffrey" userId="84df3a83-fb20-4e73-a9fb-16fe3fc1bec7" providerId="ADAL" clId="{F217670F-B92E-4D44-8AEF-2AE344BE54DC}" dt="2024-05-29T15:44:25.141" v="19"/>
          <pc:sldLayoutMkLst>
            <pc:docMk/>
            <pc:sldMasterMk cId="0" sldId="2147483648"/>
            <pc:sldLayoutMk cId="0" sldId="2147483663"/>
          </pc:sldLayoutMkLst>
          <pc:spChg chg="add mod">
            <ac:chgData name="Arnold, Geoffrey" userId="84df3a83-fb20-4e73-a9fb-16fe3fc1bec7" providerId="ADAL" clId="{F217670F-B92E-4D44-8AEF-2AE344BE54DC}" dt="2024-05-29T15:44:25.141" v="19"/>
            <ac:spMkLst>
              <pc:docMk/>
              <pc:sldMasterMk cId="0" sldId="2147483648"/>
              <pc:sldLayoutMk cId="0" sldId="2147483663"/>
              <ac:spMk id="8" creationId="{B2ABF4F9-9FF9-414D-8B7C-667928B4EF61}"/>
            </ac:spMkLst>
          </pc:spChg>
          <pc:spChg chg="del">
            <ac:chgData name="Arnold, Geoffrey" userId="84df3a83-fb20-4e73-a9fb-16fe3fc1bec7" providerId="ADAL" clId="{F217670F-B92E-4D44-8AEF-2AE344BE54DC}" dt="2024-05-29T15:44:24.969" v="18" actId="478"/>
            <ac:spMkLst>
              <pc:docMk/>
              <pc:sldMasterMk cId="0" sldId="2147483648"/>
              <pc:sldLayoutMk cId="0" sldId="2147483663"/>
              <ac:spMk id="172" creationId="{00000000-0000-0000-0000-000000000000}"/>
            </ac:spMkLst>
          </pc:spChg>
          <pc:picChg chg="add mod">
            <ac:chgData name="Arnold, Geoffrey" userId="84df3a83-fb20-4e73-a9fb-16fe3fc1bec7" providerId="ADAL" clId="{F217670F-B92E-4D44-8AEF-2AE344BE54DC}" dt="2024-05-29T15:44:25.141" v="19"/>
            <ac:picMkLst>
              <pc:docMk/>
              <pc:sldMasterMk cId="0" sldId="2147483648"/>
              <pc:sldLayoutMk cId="0" sldId="2147483663"/>
              <ac:picMk id="9" creationId="{A2914C2E-7077-413E-A5B9-4632DFC33E14}"/>
            </ac:picMkLst>
          </pc:picChg>
          <pc:picChg chg="del">
            <ac:chgData name="Arnold, Geoffrey" userId="84df3a83-fb20-4e73-a9fb-16fe3fc1bec7" providerId="ADAL" clId="{F217670F-B92E-4D44-8AEF-2AE344BE54DC}" dt="2024-05-29T15:44:24.969" v="18" actId="478"/>
            <ac:picMkLst>
              <pc:docMk/>
              <pc:sldMasterMk cId="0" sldId="2147483648"/>
              <pc:sldLayoutMk cId="0" sldId="2147483663"/>
              <ac:picMk id="173" creationId="{00000000-0000-0000-0000-000000000000}"/>
            </ac:picMkLst>
          </pc:picChg>
        </pc:sldLayoutChg>
      </pc:sldMasterChg>
      <pc:sldMasterChg chg="new del mod addSldLayout delSldLayout">
        <pc:chgData name="Arnold, Geoffrey" userId="84df3a83-fb20-4e73-a9fb-16fe3fc1bec7" providerId="ADAL" clId="{F217670F-B92E-4D44-8AEF-2AE344BE54DC}" dt="2024-05-29T15:44:38.665" v="21" actId="6938"/>
        <pc:sldMasterMkLst>
          <pc:docMk/>
          <pc:sldMasterMk cId="2596873267" sldId="2147483664"/>
        </pc:sldMasterMkLst>
        <pc:sldLayoutChg chg="new del replId">
          <pc:chgData name="Arnold, Geoffrey" userId="84df3a83-fb20-4e73-a9fb-16fe3fc1bec7" providerId="ADAL" clId="{F217670F-B92E-4D44-8AEF-2AE344BE54DC}" dt="2024-05-29T15:44:38.665" v="21" actId="6938"/>
          <pc:sldLayoutMkLst>
            <pc:docMk/>
            <pc:sldMasterMk cId="2596873267" sldId="2147483664"/>
            <pc:sldLayoutMk cId="2025693215" sldId="2147483665"/>
          </pc:sldLayoutMkLst>
        </pc:sldLayoutChg>
        <pc:sldLayoutChg chg="new del replId">
          <pc:chgData name="Arnold, Geoffrey" userId="84df3a83-fb20-4e73-a9fb-16fe3fc1bec7" providerId="ADAL" clId="{F217670F-B92E-4D44-8AEF-2AE344BE54DC}" dt="2024-05-29T15:44:38.665" v="21" actId="6938"/>
          <pc:sldLayoutMkLst>
            <pc:docMk/>
            <pc:sldMasterMk cId="2596873267" sldId="2147483664"/>
            <pc:sldLayoutMk cId="3626728548" sldId="2147483666"/>
          </pc:sldLayoutMkLst>
        </pc:sldLayoutChg>
        <pc:sldLayoutChg chg="new del replId">
          <pc:chgData name="Arnold, Geoffrey" userId="84df3a83-fb20-4e73-a9fb-16fe3fc1bec7" providerId="ADAL" clId="{F217670F-B92E-4D44-8AEF-2AE344BE54DC}" dt="2024-05-29T15:44:38.665" v="21" actId="6938"/>
          <pc:sldLayoutMkLst>
            <pc:docMk/>
            <pc:sldMasterMk cId="2596873267" sldId="2147483664"/>
            <pc:sldLayoutMk cId="4030165743" sldId="2147483667"/>
          </pc:sldLayoutMkLst>
        </pc:sldLayoutChg>
        <pc:sldLayoutChg chg="new del replId">
          <pc:chgData name="Arnold, Geoffrey" userId="84df3a83-fb20-4e73-a9fb-16fe3fc1bec7" providerId="ADAL" clId="{F217670F-B92E-4D44-8AEF-2AE344BE54DC}" dt="2024-05-29T15:44:38.665" v="21" actId="6938"/>
          <pc:sldLayoutMkLst>
            <pc:docMk/>
            <pc:sldMasterMk cId="2596873267" sldId="2147483664"/>
            <pc:sldLayoutMk cId="2187683" sldId="2147483668"/>
          </pc:sldLayoutMkLst>
        </pc:sldLayoutChg>
        <pc:sldLayoutChg chg="new del replId">
          <pc:chgData name="Arnold, Geoffrey" userId="84df3a83-fb20-4e73-a9fb-16fe3fc1bec7" providerId="ADAL" clId="{F217670F-B92E-4D44-8AEF-2AE344BE54DC}" dt="2024-05-29T15:44:38.665" v="21" actId="6938"/>
          <pc:sldLayoutMkLst>
            <pc:docMk/>
            <pc:sldMasterMk cId="2596873267" sldId="2147483664"/>
            <pc:sldLayoutMk cId="1691979268" sldId="2147483669"/>
          </pc:sldLayoutMkLst>
        </pc:sldLayoutChg>
        <pc:sldLayoutChg chg="new del replId">
          <pc:chgData name="Arnold, Geoffrey" userId="84df3a83-fb20-4e73-a9fb-16fe3fc1bec7" providerId="ADAL" clId="{F217670F-B92E-4D44-8AEF-2AE344BE54DC}" dt="2024-05-29T15:44:38.665" v="21" actId="6938"/>
          <pc:sldLayoutMkLst>
            <pc:docMk/>
            <pc:sldMasterMk cId="2596873267" sldId="2147483664"/>
            <pc:sldLayoutMk cId="3378003201" sldId="2147483670"/>
          </pc:sldLayoutMkLst>
        </pc:sldLayoutChg>
        <pc:sldLayoutChg chg="new del replId">
          <pc:chgData name="Arnold, Geoffrey" userId="84df3a83-fb20-4e73-a9fb-16fe3fc1bec7" providerId="ADAL" clId="{F217670F-B92E-4D44-8AEF-2AE344BE54DC}" dt="2024-05-29T15:44:38.665" v="21" actId="6938"/>
          <pc:sldLayoutMkLst>
            <pc:docMk/>
            <pc:sldMasterMk cId="2596873267" sldId="2147483664"/>
            <pc:sldLayoutMk cId="3573033929" sldId="2147483671"/>
          </pc:sldLayoutMkLst>
        </pc:sldLayoutChg>
        <pc:sldLayoutChg chg="new del replId">
          <pc:chgData name="Arnold, Geoffrey" userId="84df3a83-fb20-4e73-a9fb-16fe3fc1bec7" providerId="ADAL" clId="{F217670F-B92E-4D44-8AEF-2AE344BE54DC}" dt="2024-05-29T15:44:38.665" v="21" actId="6938"/>
          <pc:sldLayoutMkLst>
            <pc:docMk/>
            <pc:sldMasterMk cId="2596873267" sldId="2147483664"/>
            <pc:sldLayoutMk cId="3921616489" sldId="2147483672"/>
          </pc:sldLayoutMkLst>
        </pc:sldLayoutChg>
        <pc:sldLayoutChg chg="new del replId">
          <pc:chgData name="Arnold, Geoffrey" userId="84df3a83-fb20-4e73-a9fb-16fe3fc1bec7" providerId="ADAL" clId="{F217670F-B92E-4D44-8AEF-2AE344BE54DC}" dt="2024-05-29T15:44:38.665" v="21" actId="6938"/>
          <pc:sldLayoutMkLst>
            <pc:docMk/>
            <pc:sldMasterMk cId="2596873267" sldId="2147483664"/>
            <pc:sldLayoutMk cId="4264105930" sldId="2147483673"/>
          </pc:sldLayoutMkLst>
        </pc:sldLayoutChg>
        <pc:sldLayoutChg chg="new del replId">
          <pc:chgData name="Arnold, Geoffrey" userId="84df3a83-fb20-4e73-a9fb-16fe3fc1bec7" providerId="ADAL" clId="{F217670F-B92E-4D44-8AEF-2AE344BE54DC}" dt="2024-05-29T15:44:38.665" v="21" actId="6938"/>
          <pc:sldLayoutMkLst>
            <pc:docMk/>
            <pc:sldMasterMk cId="2596873267" sldId="2147483664"/>
            <pc:sldLayoutMk cId="36421202" sldId="2147483674"/>
          </pc:sldLayoutMkLst>
        </pc:sldLayoutChg>
        <pc:sldLayoutChg chg="new del replId">
          <pc:chgData name="Arnold, Geoffrey" userId="84df3a83-fb20-4e73-a9fb-16fe3fc1bec7" providerId="ADAL" clId="{F217670F-B92E-4D44-8AEF-2AE344BE54DC}" dt="2024-05-29T15:44:38.665" v="21" actId="6938"/>
          <pc:sldLayoutMkLst>
            <pc:docMk/>
            <pc:sldMasterMk cId="2596873267" sldId="2147483664"/>
            <pc:sldLayoutMk cId="2481005653" sldId="2147483675"/>
          </pc:sldLayoutMkLst>
        </pc:sldLayoutChg>
      </pc:sldMasterChg>
    </pc:docChg>
  </pc:docChgLst>
  <pc:docChgLst>
    <pc:chgData name="Arnold, Geoffrey" userId="84df3a83-fb20-4e73-a9fb-16fe3fc1bec7" providerId="ADAL" clId="{856163B4-6750-4F44-B9F1-CAEF04674BC9}"/>
    <pc:docChg chg="delSld">
      <pc:chgData name="Arnold, Geoffrey" userId="84df3a83-fb20-4e73-a9fb-16fe3fc1bec7" providerId="ADAL" clId="{856163B4-6750-4F44-B9F1-CAEF04674BC9}" dt="2022-02-02T14:17:55.764" v="0" actId="2696"/>
      <pc:docMkLst>
        <pc:docMk/>
      </pc:docMkLst>
      <pc:sldChg chg="del">
        <pc:chgData name="Arnold, Geoffrey" userId="84df3a83-fb20-4e73-a9fb-16fe3fc1bec7" providerId="ADAL" clId="{856163B4-6750-4F44-B9F1-CAEF04674BC9}" dt="2022-02-02T14:17:55.764" v="0" actId="2696"/>
        <pc:sldMkLst>
          <pc:docMk/>
          <pc:sldMk cId="4276497977" sldId="347"/>
        </pc:sldMkLst>
      </pc:sldChg>
    </pc:docChg>
  </pc:docChgLst>
  <pc:docChgLst>
    <pc:chgData name="Arnold, Geoffrey" userId="84df3a83-fb20-4e73-a9fb-16fe3fc1bec7" providerId="ADAL" clId="{7800CDE2-3EA2-4D0D-8C07-F5FB50985777}"/>
    <pc:docChg chg="undo custSel addSld delSld modSld">
      <pc:chgData name="Arnold, Geoffrey" userId="84df3a83-fb20-4e73-a9fb-16fe3fc1bec7" providerId="ADAL" clId="{7800CDE2-3EA2-4D0D-8C07-F5FB50985777}" dt="2021-02-18T13:46:05.857" v="97" actId="20577"/>
      <pc:docMkLst>
        <pc:docMk/>
      </pc:docMkLst>
      <pc:sldChg chg="add del">
        <pc:chgData name="Arnold, Geoffrey" userId="84df3a83-fb20-4e73-a9fb-16fe3fc1bec7" providerId="ADAL" clId="{7800CDE2-3EA2-4D0D-8C07-F5FB50985777}" dt="2021-02-18T13:36:28.197" v="2" actId="2696"/>
        <pc:sldMkLst>
          <pc:docMk/>
          <pc:sldMk cId="1854557104" sldId="346"/>
        </pc:sldMkLst>
      </pc:sldChg>
      <pc:sldChg chg="addSp modSp add">
        <pc:chgData name="Arnold, Geoffrey" userId="84df3a83-fb20-4e73-a9fb-16fe3fc1bec7" providerId="ADAL" clId="{7800CDE2-3EA2-4D0D-8C07-F5FB50985777}" dt="2021-02-18T13:46:05.857" v="97" actId="20577"/>
        <pc:sldMkLst>
          <pc:docMk/>
          <pc:sldMk cId="4276497977" sldId="347"/>
        </pc:sldMkLst>
        <pc:spChg chg="mod">
          <ac:chgData name="Arnold, Geoffrey" userId="84df3a83-fb20-4e73-a9fb-16fe3fc1bec7" providerId="ADAL" clId="{7800CDE2-3EA2-4D0D-8C07-F5FB50985777}" dt="2021-02-18T13:45:48.828" v="86" actId="14"/>
          <ac:spMkLst>
            <pc:docMk/>
            <pc:sldMk cId="4276497977" sldId="347"/>
            <ac:spMk id="2" creationId="{5147DCB1-EC7C-4C89-A4C0-527A1265E638}"/>
          </ac:spMkLst>
        </pc:spChg>
        <pc:spChg chg="mod">
          <ac:chgData name="Arnold, Geoffrey" userId="84df3a83-fb20-4e73-a9fb-16fe3fc1bec7" providerId="ADAL" clId="{7800CDE2-3EA2-4D0D-8C07-F5FB50985777}" dt="2021-02-18T13:46:05.857" v="97" actId="20577"/>
          <ac:spMkLst>
            <pc:docMk/>
            <pc:sldMk cId="4276497977" sldId="347"/>
            <ac:spMk id="3" creationId="{B6B75E33-5E4F-4BD7-B9BB-9DB4FD4C2C21}"/>
          </ac:spMkLst>
        </pc:spChg>
        <pc:picChg chg="add mod">
          <ac:chgData name="Arnold, Geoffrey" userId="84df3a83-fb20-4e73-a9fb-16fe3fc1bec7" providerId="ADAL" clId="{7800CDE2-3EA2-4D0D-8C07-F5FB50985777}" dt="2021-02-18T13:45:54.151" v="88" actId="1076"/>
          <ac:picMkLst>
            <pc:docMk/>
            <pc:sldMk cId="4276497977" sldId="347"/>
            <ac:picMk id="5" creationId="{CA9CFA84-0D4A-4657-9CBF-032A47D0FF83}"/>
          </ac:picMkLst>
        </pc:picChg>
        <pc:picChg chg="add mod">
          <ac:chgData name="Arnold, Geoffrey" userId="84df3a83-fb20-4e73-a9fb-16fe3fc1bec7" providerId="ADAL" clId="{7800CDE2-3EA2-4D0D-8C07-F5FB50985777}" dt="2021-02-18T13:45:52.519" v="87" actId="1076"/>
          <ac:picMkLst>
            <pc:docMk/>
            <pc:sldMk cId="4276497977" sldId="347"/>
            <ac:picMk id="7" creationId="{044095EC-CA19-4242-96AA-FDF9BF46E362}"/>
          </ac:picMkLst>
        </pc:picChg>
      </pc:sldChg>
      <pc:sldMasterChg chg="delSldLayout">
        <pc:chgData name="Arnold, Geoffrey" userId="84df3a83-fb20-4e73-a9fb-16fe3fc1bec7" providerId="ADAL" clId="{7800CDE2-3EA2-4D0D-8C07-F5FB50985777}" dt="2021-02-18T13:36:28.212" v="3" actId="2696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7800CDE2-3EA2-4D0D-8C07-F5FB50985777}" dt="2021-02-18T13:36:28.212" v="3" actId="2696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Arnold, Geoffrey" userId="84df3a83-fb20-4e73-a9fb-16fe3fc1bec7" providerId="ADAL" clId="{9DF02D27-E5BA-4518-9E77-CD4FBE7D3C82}"/>
    <pc:docChg chg="undo custSel addSld delSld modSld">
      <pc:chgData name="Arnold, Geoffrey" userId="84df3a83-fb20-4e73-a9fb-16fe3fc1bec7" providerId="ADAL" clId="{9DF02D27-E5BA-4518-9E77-CD4FBE7D3C82}" dt="2022-11-10T01:22:44.490" v="189"/>
      <pc:docMkLst>
        <pc:docMk/>
      </pc:docMkLst>
      <pc:sldChg chg="modSp mod">
        <pc:chgData name="Arnold, Geoffrey" userId="84df3a83-fb20-4e73-a9fb-16fe3fc1bec7" providerId="ADAL" clId="{9DF02D27-E5BA-4518-9E77-CD4FBE7D3C82}" dt="2022-11-04T14:35:45.920" v="1" actId="1076"/>
        <pc:sldMkLst>
          <pc:docMk/>
          <pc:sldMk cId="0" sldId="261"/>
        </pc:sldMkLst>
        <pc:spChg chg="mod">
          <ac:chgData name="Arnold, Geoffrey" userId="84df3a83-fb20-4e73-a9fb-16fe3fc1bec7" providerId="ADAL" clId="{9DF02D27-E5BA-4518-9E77-CD4FBE7D3C82}" dt="2022-11-04T14:35:38.420" v="0" actId="2711"/>
          <ac:spMkLst>
            <pc:docMk/>
            <pc:sldMk cId="0" sldId="261"/>
            <ac:spMk id="209" creationId="{00000000-0000-0000-0000-000000000000}"/>
          </ac:spMkLst>
        </pc:spChg>
        <pc:grpChg chg="mod">
          <ac:chgData name="Arnold, Geoffrey" userId="84df3a83-fb20-4e73-a9fb-16fe3fc1bec7" providerId="ADAL" clId="{9DF02D27-E5BA-4518-9E77-CD4FBE7D3C82}" dt="2022-11-04T14:35:45.920" v="1" actId="1076"/>
          <ac:grpSpMkLst>
            <pc:docMk/>
            <pc:sldMk cId="0" sldId="261"/>
            <ac:grpSpMk id="213" creationId="{00000000-0000-0000-0000-000000000000}"/>
          </ac:grpSpMkLst>
        </pc:grpChg>
      </pc:sldChg>
      <pc:sldChg chg="modSp mod">
        <pc:chgData name="Arnold, Geoffrey" userId="84df3a83-fb20-4e73-a9fb-16fe3fc1bec7" providerId="ADAL" clId="{9DF02D27-E5BA-4518-9E77-CD4FBE7D3C82}" dt="2022-11-04T14:36:02.712" v="2" actId="2711"/>
        <pc:sldMkLst>
          <pc:docMk/>
          <pc:sldMk cId="0" sldId="263"/>
        </pc:sldMkLst>
        <pc:spChg chg="mod">
          <ac:chgData name="Arnold, Geoffrey" userId="84df3a83-fb20-4e73-a9fb-16fe3fc1bec7" providerId="ADAL" clId="{9DF02D27-E5BA-4518-9E77-CD4FBE7D3C82}" dt="2022-11-04T14:36:02.712" v="2" actId="2711"/>
          <ac:spMkLst>
            <pc:docMk/>
            <pc:sldMk cId="0" sldId="263"/>
            <ac:spMk id="22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23.452" v="6" actId="2711"/>
        <pc:sldMkLst>
          <pc:docMk/>
          <pc:sldMk cId="0" sldId="264"/>
        </pc:sldMkLst>
        <pc:spChg chg="mod">
          <ac:chgData name="Arnold, Geoffrey" userId="84df3a83-fb20-4e73-a9fb-16fe3fc1bec7" providerId="ADAL" clId="{9DF02D27-E5BA-4518-9E77-CD4FBE7D3C82}" dt="2022-11-04T14:36:23.452" v="6" actId="2711"/>
          <ac:spMkLst>
            <pc:docMk/>
            <pc:sldMk cId="0" sldId="264"/>
            <ac:spMk id="240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09.248" v="4" actId="1076"/>
          <ac:spMkLst>
            <pc:docMk/>
            <pc:sldMk cId="0" sldId="264"/>
            <ac:spMk id="243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17.421" v="5" actId="2711"/>
          <ac:spMkLst>
            <pc:docMk/>
            <pc:sldMk cId="0" sldId="264"/>
            <ac:spMk id="24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33.347" v="7" actId="2711"/>
        <pc:sldMkLst>
          <pc:docMk/>
          <pc:sldMk cId="0" sldId="267"/>
        </pc:sldMkLst>
        <pc:spChg chg="mod">
          <ac:chgData name="Arnold, Geoffrey" userId="84df3a83-fb20-4e73-a9fb-16fe3fc1bec7" providerId="ADAL" clId="{9DF02D27-E5BA-4518-9E77-CD4FBE7D3C82}" dt="2022-11-04T14:36:33.347" v="7" actId="2711"/>
          <ac:spMkLst>
            <pc:docMk/>
            <pc:sldMk cId="0" sldId="267"/>
            <ac:spMk id="256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6:44.605" v="9" actId="2711"/>
        <pc:sldMkLst>
          <pc:docMk/>
          <pc:sldMk cId="0" sldId="269"/>
        </pc:sldMkLst>
        <pc:spChg chg="mod">
          <ac:chgData name="Arnold, Geoffrey" userId="84df3a83-fb20-4e73-a9fb-16fe3fc1bec7" providerId="ADAL" clId="{9DF02D27-E5BA-4518-9E77-CD4FBE7D3C82}" dt="2022-11-04T14:36:40.424" v="8" actId="2711"/>
          <ac:spMkLst>
            <pc:docMk/>
            <pc:sldMk cId="0" sldId="269"/>
            <ac:spMk id="275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6:44.605" v="9" actId="2711"/>
          <ac:spMkLst>
            <pc:docMk/>
            <pc:sldMk cId="0" sldId="269"/>
            <ac:spMk id="278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9T15:22:42.644" v="170" actId="2711"/>
        <pc:sldMkLst>
          <pc:docMk/>
          <pc:sldMk cId="0" sldId="273"/>
        </pc:sldMkLst>
        <pc:spChg chg="mod">
          <ac:chgData name="Arnold, Geoffrey" userId="84df3a83-fb20-4e73-a9fb-16fe3fc1bec7" providerId="ADAL" clId="{9DF02D27-E5BA-4518-9E77-CD4FBE7D3C82}" dt="2022-11-09T15:22:27.215" v="168" actId="1076"/>
          <ac:spMkLst>
            <pc:docMk/>
            <pc:sldMk cId="0" sldId="273"/>
            <ac:spMk id="300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9T15:22:37.635" v="169" actId="2711"/>
          <ac:spMkLst>
            <pc:docMk/>
            <pc:sldMk cId="0" sldId="273"/>
            <ac:spMk id="301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9T15:22:42.644" v="170" actId="2711"/>
          <ac:spMkLst>
            <pc:docMk/>
            <pc:sldMk cId="0" sldId="273"/>
            <ac:spMk id="305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07.074" v="11" actId="2711"/>
        <pc:sldMkLst>
          <pc:docMk/>
          <pc:sldMk cId="0" sldId="275"/>
        </pc:sldMkLst>
        <pc:spChg chg="mod">
          <ac:chgData name="Arnold, Geoffrey" userId="84df3a83-fb20-4e73-a9fb-16fe3fc1bec7" providerId="ADAL" clId="{9DF02D27-E5BA-4518-9E77-CD4FBE7D3C82}" dt="2022-11-04T14:37:07.074" v="11" actId="2711"/>
          <ac:spMkLst>
            <pc:docMk/>
            <pc:sldMk cId="0" sldId="275"/>
            <ac:spMk id="326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7:01.534" v="10" actId="2711"/>
          <ac:spMkLst>
            <pc:docMk/>
            <pc:sldMk cId="0" sldId="275"/>
            <ac:spMk id="329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24.738" v="13" actId="1076"/>
        <pc:sldMkLst>
          <pc:docMk/>
          <pc:sldMk cId="0" sldId="279"/>
        </pc:sldMkLst>
        <pc:spChg chg="mod">
          <ac:chgData name="Arnold, Geoffrey" userId="84df3a83-fb20-4e73-a9fb-16fe3fc1bec7" providerId="ADAL" clId="{9DF02D27-E5BA-4518-9E77-CD4FBE7D3C82}" dt="2022-11-04T14:37:18.533" v="12" actId="2711"/>
          <ac:spMkLst>
            <pc:docMk/>
            <pc:sldMk cId="0" sldId="279"/>
            <ac:spMk id="348" creationId="{00000000-0000-0000-0000-000000000000}"/>
          </ac:spMkLst>
        </pc:spChg>
        <pc:grpChg chg="mod">
          <ac:chgData name="Arnold, Geoffrey" userId="84df3a83-fb20-4e73-a9fb-16fe3fc1bec7" providerId="ADAL" clId="{9DF02D27-E5BA-4518-9E77-CD4FBE7D3C82}" dt="2022-11-04T14:37:24.738" v="13" actId="1076"/>
          <ac:grpSpMkLst>
            <pc:docMk/>
            <pc:sldMk cId="0" sldId="279"/>
            <ac:grpSpMk id="358" creationId="{00000000-0000-0000-0000-000000000000}"/>
          </ac:grpSpMkLst>
        </pc:grpChg>
      </pc:sldChg>
      <pc:sldChg chg="modSp mod">
        <pc:chgData name="Arnold, Geoffrey" userId="84df3a83-fb20-4e73-a9fb-16fe3fc1bec7" providerId="ADAL" clId="{9DF02D27-E5BA-4518-9E77-CD4FBE7D3C82}" dt="2022-11-04T14:37:31.858" v="14" actId="2711"/>
        <pc:sldMkLst>
          <pc:docMk/>
          <pc:sldMk cId="0" sldId="280"/>
        </pc:sldMkLst>
        <pc:spChg chg="mod">
          <ac:chgData name="Arnold, Geoffrey" userId="84df3a83-fb20-4e73-a9fb-16fe3fc1bec7" providerId="ADAL" clId="{9DF02D27-E5BA-4518-9E77-CD4FBE7D3C82}" dt="2022-11-04T14:37:31.858" v="14" actId="2711"/>
          <ac:spMkLst>
            <pc:docMk/>
            <pc:sldMk cId="0" sldId="280"/>
            <ac:spMk id="36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37.582" v="15" actId="2711"/>
        <pc:sldMkLst>
          <pc:docMk/>
          <pc:sldMk cId="0" sldId="281"/>
        </pc:sldMkLst>
        <pc:spChg chg="mod">
          <ac:chgData name="Arnold, Geoffrey" userId="84df3a83-fb20-4e73-a9fb-16fe3fc1bec7" providerId="ADAL" clId="{9DF02D27-E5BA-4518-9E77-CD4FBE7D3C82}" dt="2022-11-04T14:37:37.582" v="15" actId="2711"/>
          <ac:spMkLst>
            <pc:docMk/>
            <pc:sldMk cId="0" sldId="281"/>
            <ac:spMk id="37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44.376" v="16" actId="2711"/>
        <pc:sldMkLst>
          <pc:docMk/>
          <pc:sldMk cId="0" sldId="282"/>
        </pc:sldMkLst>
        <pc:spChg chg="mod">
          <ac:chgData name="Arnold, Geoffrey" userId="84df3a83-fb20-4e73-a9fb-16fe3fc1bec7" providerId="ADAL" clId="{9DF02D27-E5BA-4518-9E77-CD4FBE7D3C82}" dt="2022-11-04T14:37:44.376" v="16" actId="2711"/>
          <ac:spMkLst>
            <pc:docMk/>
            <pc:sldMk cId="0" sldId="282"/>
            <ac:spMk id="38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51.820" v="17" actId="2711"/>
        <pc:sldMkLst>
          <pc:docMk/>
          <pc:sldMk cId="0" sldId="287"/>
        </pc:sldMkLst>
        <pc:spChg chg="mod">
          <ac:chgData name="Arnold, Geoffrey" userId="84df3a83-fb20-4e73-a9fb-16fe3fc1bec7" providerId="ADAL" clId="{9DF02D27-E5BA-4518-9E77-CD4FBE7D3C82}" dt="2022-11-04T14:37:51.820" v="17" actId="2711"/>
          <ac:spMkLst>
            <pc:docMk/>
            <pc:sldMk cId="0" sldId="287"/>
            <ac:spMk id="420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7:58.913" v="18" actId="2711"/>
        <pc:sldMkLst>
          <pc:docMk/>
          <pc:sldMk cId="0" sldId="288"/>
        </pc:sldMkLst>
        <pc:spChg chg="mod">
          <ac:chgData name="Arnold, Geoffrey" userId="84df3a83-fb20-4e73-a9fb-16fe3fc1bec7" providerId="ADAL" clId="{9DF02D27-E5BA-4518-9E77-CD4FBE7D3C82}" dt="2022-11-04T14:37:58.913" v="18" actId="2711"/>
          <ac:spMkLst>
            <pc:docMk/>
            <pc:sldMk cId="0" sldId="288"/>
            <ac:spMk id="43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9T15:23:14.386" v="172" actId="2711"/>
        <pc:sldMkLst>
          <pc:docMk/>
          <pc:sldMk cId="0" sldId="291"/>
        </pc:sldMkLst>
        <pc:spChg chg="mod">
          <ac:chgData name="Arnold, Geoffrey" userId="84df3a83-fb20-4e73-a9fb-16fe3fc1bec7" providerId="ADAL" clId="{9DF02D27-E5BA-4518-9E77-CD4FBE7D3C82}" dt="2022-11-09T15:23:14.386" v="172" actId="2711"/>
          <ac:spMkLst>
            <pc:docMk/>
            <pc:sldMk cId="0" sldId="291"/>
            <ac:spMk id="45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26.310" v="20" actId="2711"/>
        <pc:sldMkLst>
          <pc:docMk/>
          <pc:sldMk cId="0" sldId="293"/>
        </pc:sldMkLst>
        <pc:spChg chg="mod">
          <ac:chgData name="Arnold, Geoffrey" userId="84df3a83-fb20-4e73-a9fb-16fe3fc1bec7" providerId="ADAL" clId="{9DF02D27-E5BA-4518-9E77-CD4FBE7D3C82}" dt="2022-11-04T14:38:21.971" v="19" actId="2711"/>
          <ac:spMkLst>
            <pc:docMk/>
            <pc:sldMk cId="0" sldId="293"/>
            <ac:spMk id="464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38:26.310" v="20" actId="2711"/>
          <ac:spMkLst>
            <pc:docMk/>
            <pc:sldMk cId="0" sldId="293"/>
            <ac:spMk id="466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9T15:23:31.867" v="174" actId="2711"/>
        <pc:sldMkLst>
          <pc:docMk/>
          <pc:sldMk cId="0" sldId="294"/>
        </pc:sldMkLst>
        <pc:spChg chg="mod">
          <ac:chgData name="Arnold, Geoffrey" userId="84df3a83-fb20-4e73-a9fb-16fe3fc1bec7" providerId="ADAL" clId="{9DF02D27-E5BA-4518-9E77-CD4FBE7D3C82}" dt="2022-11-09T15:23:26.370" v="173" actId="2711"/>
          <ac:spMkLst>
            <pc:docMk/>
            <pc:sldMk cId="0" sldId="294"/>
            <ac:spMk id="477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9T15:23:31.867" v="174" actId="2711"/>
          <ac:spMkLst>
            <pc:docMk/>
            <pc:sldMk cId="0" sldId="294"/>
            <ac:spMk id="479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33.855" v="21" actId="2711"/>
        <pc:sldMkLst>
          <pc:docMk/>
          <pc:sldMk cId="0" sldId="300"/>
        </pc:sldMkLst>
        <pc:spChg chg="mod">
          <ac:chgData name="Arnold, Geoffrey" userId="84df3a83-fb20-4e73-a9fb-16fe3fc1bec7" providerId="ADAL" clId="{9DF02D27-E5BA-4518-9E77-CD4FBE7D3C82}" dt="2022-11-04T14:38:33.855" v="21" actId="2711"/>
          <ac:spMkLst>
            <pc:docMk/>
            <pc:sldMk cId="0" sldId="300"/>
            <ac:spMk id="224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39.982" v="22" actId="2711"/>
        <pc:sldMkLst>
          <pc:docMk/>
          <pc:sldMk cId="0" sldId="303"/>
        </pc:sldMkLst>
        <pc:spChg chg="mod">
          <ac:chgData name="Arnold, Geoffrey" userId="84df3a83-fb20-4e73-a9fb-16fe3fc1bec7" providerId="ADAL" clId="{9DF02D27-E5BA-4518-9E77-CD4FBE7D3C82}" dt="2022-11-04T14:38:39.982" v="22" actId="2711"/>
          <ac:spMkLst>
            <pc:docMk/>
            <pc:sldMk cId="0" sldId="303"/>
            <ac:spMk id="238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04T14:38:45.969" v="23" actId="2711"/>
        <pc:sldMkLst>
          <pc:docMk/>
          <pc:sldMk cId="0" sldId="304"/>
        </pc:sldMkLst>
        <pc:spChg chg="mod">
          <ac:chgData name="Arnold, Geoffrey" userId="84df3a83-fb20-4e73-a9fb-16fe3fc1bec7" providerId="ADAL" clId="{9DF02D27-E5BA-4518-9E77-CD4FBE7D3C82}" dt="2022-11-04T14:38:45.969" v="23" actId="2711"/>
          <ac:spMkLst>
            <pc:docMk/>
            <pc:sldMk cId="0" sldId="304"/>
            <ac:spMk id="248" creationId="{00000000-0000-0000-0000-000000000000}"/>
          </ac:spMkLst>
        </pc:spChg>
      </pc:sldChg>
      <pc:sldChg chg="addSp delSp modSp del mod">
        <pc:chgData name="Arnold, Geoffrey" userId="84df3a83-fb20-4e73-a9fb-16fe3fc1bec7" providerId="ADAL" clId="{9DF02D27-E5BA-4518-9E77-CD4FBE7D3C82}" dt="2022-11-04T14:44:13.677" v="132" actId="47"/>
        <pc:sldMkLst>
          <pc:docMk/>
          <pc:sldMk cId="0" sldId="308"/>
        </pc:sldMkLst>
        <pc:spChg chg="add del mod">
          <ac:chgData name="Arnold, Geoffrey" userId="84df3a83-fb20-4e73-a9fb-16fe3fc1bec7" providerId="ADAL" clId="{9DF02D27-E5BA-4518-9E77-CD4FBE7D3C82}" dt="2022-11-04T14:42:15.957" v="110"/>
          <ac:spMkLst>
            <pc:docMk/>
            <pc:sldMk cId="0" sldId="308"/>
            <ac:spMk id="3" creationId="{A2E7BABB-F378-4CF7-ABCA-55CEA05F4FC4}"/>
          </ac:spMkLst>
        </pc:spChg>
        <pc:spChg chg="add mod">
          <ac:chgData name="Arnold, Geoffrey" userId="84df3a83-fb20-4e73-a9fb-16fe3fc1bec7" providerId="ADAL" clId="{9DF02D27-E5BA-4518-9E77-CD4FBE7D3C82}" dt="2022-11-04T14:44:11.284" v="131" actId="21"/>
          <ac:spMkLst>
            <pc:docMk/>
            <pc:sldMk cId="0" sldId="308"/>
            <ac:spMk id="5" creationId="{3E89C1BD-0F04-4449-B6D6-7FAEDB3F0348}"/>
          </ac:spMkLst>
        </pc:spChg>
        <pc:spChg chg="add del mod">
          <ac:chgData name="Arnold, Geoffrey" userId="84df3a83-fb20-4e73-a9fb-16fe3fc1bec7" providerId="ADAL" clId="{9DF02D27-E5BA-4518-9E77-CD4FBE7D3C82}" dt="2022-11-04T14:43:15.762" v="119" actId="478"/>
          <ac:spMkLst>
            <pc:docMk/>
            <pc:sldMk cId="0" sldId="308"/>
            <ac:spMk id="10" creationId="{35D93C25-B4AD-4283-8EC8-D8B8906762DA}"/>
          </ac:spMkLst>
        </pc:spChg>
        <pc:spChg chg="add mod">
          <ac:chgData name="Arnold, Geoffrey" userId="84df3a83-fb20-4e73-a9fb-16fe3fc1bec7" providerId="ADAL" clId="{9DF02D27-E5BA-4518-9E77-CD4FBE7D3C82}" dt="2022-11-04T14:43:17.081" v="120" actId="20577"/>
          <ac:spMkLst>
            <pc:docMk/>
            <pc:sldMk cId="0" sldId="308"/>
            <ac:spMk id="12" creationId="{780EBEED-A358-48AF-9FB6-964E9E631A61}"/>
          </ac:spMkLst>
        </pc:spChg>
        <pc:spChg chg="del">
          <ac:chgData name="Arnold, Geoffrey" userId="84df3a83-fb20-4e73-a9fb-16fe3fc1bec7" providerId="ADAL" clId="{9DF02D27-E5BA-4518-9E77-CD4FBE7D3C82}" dt="2022-11-04T14:44:11.284" v="131" actId="21"/>
          <ac:spMkLst>
            <pc:docMk/>
            <pc:sldMk cId="0" sldId="308"/>
            <ac:spMk id="269" creationId="{00000000-0000-0000-0000-000000000000}"/>
          </ac:spMkLst>
        </pc:spChg>
        <pc:spChg chg="mod">
          <ac:chgData name="Arnold, Geoffrey" userId="84df3a83-fb20-4e73-a9fb-16fe3fc1bec7" providerId="ADAL" clId="{9DF02D27-E5BA-4518-9E77-CD4FBE7D3C82}" dt="2022-11-04T14:44:01.720" v="130" actId="21"/>
          <ac:spMkLst>
            <pc:docMk/>
            <pc:sldMk cId="0" sldId="308"/>
            <ac:spMk id="271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10T01:13:41.715" v="180" actId="20577"/>
        <pc:sldMkLst>
          <pc:docMk/>
          <pc:sldMk cId="0" sldId="313"/>
        </pc:sldMkLst>
        <pc:spChg chg="mod">
          <ac:chgData name="Arnold, Geoffrey" userId="84df3a83-fb20-4e73-a9fb-16fe3fc1bec7" providerId="ADAL" clId="{9DF02D27-E5BA-4518-9E77-CD4FBE7D3C82}" dt="2022-11-10T01:13:41.715" v="180" actId="20577"/>
          <ac:spMkLst>
            <pc:docMk/>
            <pc:sldMk cId="0" sldId="313"/>
            <ac:spMk id="288" creationId="{00000000-0000-0000-0000-000000000000}"/>
          </ac:spMkLst>
        </pc:spChg>
      </pc:sldChg>
      <pc:sldChg chg="modSp mod">
        <pc:chgData name="Arnold, Geoffrey" userId="84df3a83-fb20-4e73-a9fb-16fe3fc1bec7" providerId="ADAL" clId="{9DF02D27-E5BA-4518-9E77-CD4FBE7D3C82}" dt="2022-11-10T01:22:44.490" v="189"/>
        <pc:sldMkLst>
          <pc:docMk/>
          <pc:sldMk cId="0" sldId="314"/>
        </pc:sldMkLst>
        <pc:spChg chg="mod">
          <ac:chgData name="Arnold, Geoffrey" userId="84df3a83-fb20-4e73-a9fb-16fe3fc1bec7" providerId="ADAL" clId="{9DF02D27-E5BA-4518-9E77-CD4FBE7D3C82}" dt="2022-11-10T01:22:44.490" v="189"/>
          <ac:spMkLst>
            <pc:docMk/>
            <pc:sldMk cId="0" sldId="314"/>
            <ac:spMk id="296" creationId="{00000000-0000-0000-0000-000000000000}"/>
          </ac:spMkLst>
        </pc:spChg>
      </pc:sldChg>
      <pc:sldChg chg="addSp delSp modSp add mod">
        <pc:chgData name="Arnold, Geoffrey" userId="84df3a83-fb20-4e73-a9fb-16fe3fc1bec7" providerId="ADAL" clId="{9DF02D27-E5BA-4518-9E77-CD4FBE7D3C82}" dt="2022-11-04T14:46:34.671" v="166" actId="1076"/>
        <pc:sldMkLst>
          <pc:docMk/>
          <pc:sldMk cId="3232176773" sldId="346"/>
        </pc:sldMkLst>
        <pc:spChg chg="add mod">
          <ac:chgData name="Arnold, Geoffrey" userId="84df3a83-fb20-4e73-a9fb-16fe3fc1bec7" providerId="ADAL" clId="{9DF02D27-E5BA-4518-9E77-CD4FBE7D3C82}" dt="2022-11-04T14:46:28.955" v="165" actId="14100"/>
          <ac:spMkLst>
            <pc:docMk/>
            <pc:sldMk cId="3232176773" sldId="346"/>
            <ac:spMk id="3" creationId="{A4D55B6D-F6C2-4583-90A9-2A7E7B02C700}"/>
          </ac:spMkLst>
        </pc:spChg>
        <pc:spChg chg="add mod">
          <ac:chgData name="Arnold, Geoffrey" userId="84df3a83-fb20-4e73-a9fb-16fe3fc1bec7" providerId="ADAL" clId="{9DF02D27-E5BA-4518-9E77-CD4FBE7D3C82}" dt="2022-11-04T14:46:34.671" v="166" actId="1076"/>
          <ac:spMkLst>
            <pc:docMk/>
            <pc:sldMk cId="3232176773" sldId="346"/>
            <ac:spMk id="8" creationId="{BDC07EAF-19ED-4065-86BB-93433229908C}"/>
          </ac:spMkLst>
        </pc:spChg>
        <pc:spChg chg="del">
          <ac:chgData name="Arnold, Geoffrey" userId="84df3a83-fb20-4e73-a9fb-16fe3fc1bec7" providerId="ADAL" clId="{9DF02D27-E5BA-4518-9E77-CD4FBE7D3C82}" dt="2022-11-04T14:44:22.147" v="134" actId="478"/>
          <ac:spMkLst>
            <pc:docMk/>
            <pc:sldMk cId="3232176773" sldId="346"/>
            <ac:spMk id="2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Mine, I found the comparison between reactive expression and isolate misleading because reactive() creates a function-like thing and isolate() immediately returns the value of the expression you pass it. So isolate() is like "run this code now but with a modifier" while reactive() is like "create a new reactive object using this code and I'm going to use it from elsewhere" which is a much larger responsibility.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calculated value that only updates in response to an event as opposed to perform an action in response to an event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Sys.time in name to distinguish between files downloaded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bit distracting so we won’t be building on it going forward.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DE7E2072-F992-4C34-A941-206055C707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826" y="11017910"/>
            <a:ext cx="2566930" cy="256408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1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iny from">
            <a:extLst>
              <a:ext uri="{FF2B5EF4-FFF2-40B4-BE49-F238E27FC236}">
                <a16:creationId xmlns:a16="http://schemas.microsoft.com/office/drawing/2014/main" id="{D57E69C4-EA06-43A6-AAD4-F3C78DEF964C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DA5F8928-0D84-4F0E-A45D-DF9B14C878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2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Shiny from">
            <a:extLst>
              <a:ext uri="{FF2B5EF4-FFF2-40B4-BE49-F238E27FC236}">
                <a16:creationId xmlns:a16="http://schemas.microsoft.com/office/drawing/2014/main" id="{988A19F0-4D4C-4ADA-92BB-BD0B7D2A7E43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3256A0D3-405E-418F-A1C1-AAE4EB6F3A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Shiny from">
            <a:extLst>
              <a:ext uri="{FF2B5EF4-FFF2-40B4-BE49-F238E27FC236}">
                <a16:creationId xmlns:a16="http://schemas.microsoft.com/office/drawing/2014/main" id="{8DB4FAEC-90F4-45EC-A79A-F388EC8E469B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8EDE1086-E94C-4D45-AAB6-4DD54AF5FC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1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Shiny from">
            <a:extLst>
              <a:ext uri="{FF2B5EF4-FFF2-40B4-BE49-F238E27FC236}">
                <a16:creationId xmlns:a16="http://schemas.microsoft.com/office/drawing/2014/main" id="{7D338C2C-0ABE-40DE-9525-4BDC12D9461E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324F081A-025F-492F-AF84-2E1605D083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49" y="2310475"/>
            <a:ext cx="23050501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B2ABF4F9-9FF9-414D-8B7C-667928B4EF61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2914C2E-7077-413E-A5B9-4632DFC33E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6AC381A3-E03B-4F20-87B8-8E472C0CB3E4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718C3902-D0E5-4840-B9E1-BFD927264A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FB6B0783-710D-485A-A159-F55180F86BD9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0A795383-DD8C-4D11-BAE6-4D8087ED6E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6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6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6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6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51CEFB29-AA97-4C64-8BDF-4C30BDB6BB0B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8F1AE814-11A5-40FC-B61E-8DCA50A096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iny from">
            <a:extLst>
              <a:ext uri="{FF2B5EF4-FFF2-40B4-BE49-F238E27FC236}">
                <a16:creationId xmlns:a16="http://schemas.microsoft.com/office/drawing/2014/main" id="{49BAFF34-F5AD-4217-AED1-C74B27D79801}"/>
              </a:ext>
            </a:extLst>
          </p:cNvPr>
          <p:cNvSpPr txBox="1"/>
          <p:nvPr userDrawn="1"/>
        </p:nvSpPr>
        <p:spPr>
          <a:xfrm>
            <a:off x="242946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8879D0E3-BD87-484E-9A71-53BDE3D07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2" y="12542269"/>
            <a:ext cx="1097727" cy="109650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rstudio.github.io/flexdashboard/articles/using.html#appearance-1" TargetMode="External"/><Relationship Id="rId5" Type="http://schemas.openxmlformats.org/officeDocument/2006/relationships/hyperlink" Target="https://rstudio.github.io/flexdashboard/articles/using.html#layout-1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shinydashboard/structure.html#message-menus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active programm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652145">
              <a:defRPr sz="11850"/>
            </a:lvl1pPr>
          </a:lstStyle>
          <a:p>
            <a:r>
              <a:rPr dirty="0"/>
              <a:t>reactive programming</a:t>
            </a:r>
            <a:r>
              <a:rPr lang="en-US" dirty="0"/>
              <a:t> &amp; Dashboards</a:t>
            </a:r>
            <a:endParaRPr dirty="0"/>
          </a:p>
        </p:txBody>
      </p:sp>
      <p:sp>
        <p:nvSpPr>
          <p:cNvPr id="188" name="PARt 2"/>
          <p:cNvSpPr txBox="1"/>
          <p:nvPr/>
        </p:nvSpPr>
        <p:spPr>
          <a:xfrm>
            <a:off x="80527" y="11949707"/>
            <a:ext cx="19995412" cy="133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75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solate() is used to stop a re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is used to stop a reaction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used to perform an </a:t>
            </a:r>
            <a:r>
              <a:rPr b="1"/>
              <a:t>action</a:t>
            </a:r>
            <a:r>
              <a:t> in response to an event</a:t>
            </a:r>
          </a:p>
          <a:p>
            <a:pPr lvl="1"/>
            <a:r>
              <a:t>Note: "recalculate a value" does not generally count as performing an action, we’ll next discuss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for that</a:t>
            </a:r>
          </a:p>
        </p:txBody>
      </p:sp>
      <p:sp>
        <p:nvSpPr>
          <p:cNvPr id="249" name="isolate vs. observeev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 vs. observeevent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elay reactions with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844000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Delay reactions with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eventReactive()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serveEvent() is to to perform an action in response to an ev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is to to perform an </a:t>
            </a:r>
            <a:r>
              <a:rPr b="1"/>
              <a:t>action</a:t>
            </a:r>
            <a:r>
              <a:t> in response to an event</a:t>
            </a:r>
          </a:p>
          <a:p>
            <a:r>
              <a:t>while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eventReactive()</a:t>
            </a:r>
            <a:r>
              <a:t> is used to create a </a:t>
            </a:r>
            <a:r>
              <a:rPr b="1"/>
              <a:t>calculated value</a:t>
            </a:r>
            <a:r>
              <a:t> that only updates in response to an event</a:t>
            </a:r>
          </a:p>
          <a:p>
            <a:pPr lvl="1"/>
            <a:r>
              <a:t>Just like a normal reactive expression except only invalidates in response to the given event.</a:t>
            </a:r>
          </a:p>
        </p:txBody>
      </p:sp>
      <p:sp>
        <p:nvSpPr>
          <p:cNvPr id="254" name="observeevent vs. eventreactiv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z="9600"/>
            </a:lvl1pPr>
          </a:lstStyle>
          <a:p>
            <a:r>
              <a:t>observeevent vs. eventreactive</a:t>
            </a:r>
          </a:p>
        </p:txBody>
      </p:sp>
      <p:sp>
        <p:nvSpPr>
          <p:cNvPr id="255" name="Rectangle"/>
          <p:cNvSpPr/>
          <p:nvPr/>
        </p:nvSpPr>
        <p:spPr>
          <a:xfrm>
            <a:off x="1033450" y="9201267"/>
            <a:ext cx="22317101" cy="187841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observeEvent(eventExpr, valueExpr, …)"/>
          <p:cNvSpPr txBox="1"/>
          <p:nvPr/>
        </p:nvSpPr>
        <p:spPr>
          <a:xfrm>
            <a:off x="1198577" y="96907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valueExpr</a:t>
            </a:r>
            <a:r>
              <a:rPr dirty="0">
                <a:latin typeface="Lucida Console" panose="020B0609040504020204" pitchFamily="49" charset="0"/>
              </a:rPr>
              <a:t>, …)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5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2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4" name="Change how the random sample is generated such that it is updated when the user clicks on an action button that says “Get new sample”.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r>
              <a:t>Change how the random sample is generated such that it is updated when the user clicks on an action button that says “Get new sample”.</a:t>
            </a:r>
          </a:p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 as the basis of the script and make the updates there.</a:t>
            </a:r>
          </a:p>
          <a:p>
            <a:r>
              <a:t>Run the app to ensure that the behavior is as described</a:t>
            </a:r>
          </a:p>
          <a:p>
            <a:r>
              <a:t>Compare your code / output with the person sitting next to / nearby you</a:t>
            </a:r>
          </a:p>
        </p:txBody>
      </p:sp>
      <p:pic>
        <p:nvPicPr>
          <p:cNvPr id="265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6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erver:"/>
          <p:cNvSpPr txBox="1"/>
          <p:nvPr/>
        </p:nvSpPr>
        <p:spPr>
          <a:xfrm>
            <a:off x="1030275" y="7278905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74" name="Rectangle"/>
          <p:cNvSpPr/>
          <p:nvPr/>
        </p:nvSpPr>
        <p:spPr>
          <a:xfrm>
            <a:off x="1049325" y="8174255"/>
            <a:ext cx="22317101" cy="405565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movies_sample &lt;- eventReactive(eventExpr = input$get_new_sample,…"/>
          <p:cNvSpPr txBox="1"/>
          <p:nvPr/>
        </p:nvSpPr>
        <p:spPr>
          <a:xfrm>
            <a:off x="1198577" y="8427238"/>
            <a:ext cx="2198684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eventReactive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valueExpr</a:t>
            </a:r>
            <a:r>
              <a:rPr dirty="0">
                <a:latin typeface="Lucida Console" panose="020B0609040504020204" pitchFamily="49" charset="0"/>
              </a:rPr>
              <a:t> = {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  req(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  </a:t>
            </a:r>
            <a:r>
              <a:rPr dirty="0" err="1">
                <a:latin typeface="Lucida Console" panose="020B0609040504020204" pitchFamily="49" charset="0"/>
              </a:rPr>
              <a:t>sample_n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},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  </a:t>
            </a:r>
            <a:r>
              <a:rPr dirty="0" err="1">
                <a:solidFill>
                  <a:srgbClr val="009193"/>
                </a:solidFill>
                <a:latin typeface="Lucida Console" panose="020B0609040504020204" pitchFamily="49" charset="0"/>
              </a:rPr>
              <a:t>ignoreNULL</a:t>
            </a:r>
            <a:r>
              <a:rPr dirty="0">
                <a:latin typeface="Lucida Console" panose="020B0609040504020204" pitchFamily="49" charset="0"/>
              </a:rP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76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77" name="Rectangle"/>
          <p:cNvSpPr/>
          <p:nvPr/>
        </p:nvSpPr>
        <p:spPr>
          <a:xfrm>
            <a:off x="1049325" y="5337218"/>
            <a:ext cx="22317101" cy="17079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actionButton(inputId = &quot;get_new_sample&quot;,…"/>
          <p:cNvSpPr txBox="1"/>
          <p:nvPr/>
        </p:nvSpPr>
        <p:spPr>
          <a:xfrm>
            <a:off x="1198577" y="5647445"/>
            <a:ext cx="2198684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", 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label</a:t>
            </a:r>
            <a:r>
              <a:rPr dirty="0">
                <a:latin typeface="Lucida Console" panose="020B0609040504020204" pitchFamily="49" charset="0"/>
              </a:rPr>
              <a:t> = "Get new sample")</a:t>
            </a:r>
          </a:p>
        </p:txBody>
      </p:sp>
      <p:sp>
        <p:nvSpPr>
          <p:cNvPr id="279" name="Solution can also be found in movies_16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movies_16.R</a:t>
            </a:r>
            <a:r>
              <a:t>.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13719801" y="9751580"/>
            <a:ext cx="10445816" cy="3135746"/>
            <a:chOff x="0" y="0"/>
            <a:chExt cx="10445815" cy="3135744"/>
          </a:xfrm>
        </p:grpSpPr>
        <p:sp>
          <p:nvSpPr>
            <p:cNvPr id="280" name="Initially perform the action/calculation and just let the user re-initiate it (like a &quot;Recalculate&quot; button)"/>
            <p:cNvSpPr/>
            <p:nvPr/>
          </p:nvSpPr>
          <p:spPr>
            <a:xfrm>
              <a:off x="2833355" y="0"/>
              <a:ext cx="7612461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 Initially perform the action/calculation and just let the user re-initiate it (like a "Recalculate" button)</a:t>
              </a:r>
            </a:p>
          </p:txBody>
        </p:sp>
        <p:sp>
          <p:nvSpPr>
            <p:cNvPr id="281" name="Triangle"/>
            <p:cNvSpPr/>
            <p:nvPr/>
          </p:nvSpPr>
          <p:spPr>
            <a:xfrm rot="16200000">
              <a:off x="-151936" y="160176"/>
              <a:ext cx="3127505" cy="2823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cheduling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Scheduling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chedule with invalidateLat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7712788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Schedule with invalidateLater()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f this is placed within an observer or reactive expression, that object will be invalidated (and re-execute) after the interval has pas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this is placed within an observer or reactive expression, that object will be invalidated (and re-execute) after the interval has passed</a:t>
            </a:r>
          </a:p>
          <a:p>
            <a:r>
              <a:t>The re-execution will reset the invalidation flag, so in a typical use case, the object will keep re-executing and waiting for the specified interval. </a:t>
            </a:r>
          </a:p>
          <a:p>
            <a:r>
              <a:t>It's possible to stop this cycle by adding conditional logic that prevents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from being run.</a:t>
            </a:r>
          </a:p>
        </p:txBody>
      </p:sp>
      <p:sp>
        <p:nvSpPr>
          <p:cNvPr id="291" name="invalidatelat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invalidatelater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erver:"/>
          <p:cNvSpPr txBox="1"/>
          <p:nvPr/>
        </p:nvSpPr>
        <p:spPr>
          <a:xfrm>
            <a:off x="1030275" y="6624154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00" name="Rectangle"/>
          <p:cNvSpPr/>
          <p:nvPr/>
        </p:nvSpPr>
        <p:spPr>
          <a:xfrm>
            <a:off x="1049325" y="7519504"/>
            <a:ext cx="22317101" cy="464895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# Calculate time difference between when app is first launched and now…"/>
          <p:cNvSpPr txBox="1"/>
          <p:nvPr/>
        </p:nvSpPr>
        <p:spPr>
          <a:xfrm>
            <a:off x="1204927" y="7853690"/>
            <a:ext cx="21986847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Calculate time difference between when app is first launched and now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beg &lt;- reactive({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now &lt;- reactive({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invalidateLater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millis</a:t>
            </a:r>
            <a:r>
              <a:rPr dirty="0">
                <a:latin typeface="Lucida Console" panose="020B0609040504020204" pitchFamily="49" charset="0"/>
              </a:rPr>
              <a:t> = 1000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  <a:r>
              <a:rPr dirty="0">
                <a:latin typeface="Lucida Console" panose="020B0609040504020204" pitchFamily="49" charset="0"/>
              </a:rPr>
              <a:t>; 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diff &lt;- reactive({ round(</a:t>
            </a:r>
            <a:r>
              <a:rPr dirty="0" err="1">
                <a:latin typeface="Lucida Console" panose="020B0609040504020204" pitchFamily="49" charset="0"/>
              </a:rPr>
              <a:t>difftime</a:t>
            </a:r>
            <a:r>
              <a:rPr dirty="0">
                <a:latin typeface="Lucida Console" panose="020B0609040504020204" pitchFamily="49" charset="0"/>
              </a:rPr>
              <a:t>(now(), beg(), units = "secs")) })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28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Print time viewing app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time_elapsed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paste("You have been viewing this app for", diff(), "seconds.") </a:t>
            </a:r>
          </a:p>
          <a:p>
            <a:pPr algn="l">
              <a:defRPr sz="2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02" name="Tell the user how long they have been viewing your app for. See movies_17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Tell the user how long they have been viewing your app for.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.</a:t>
            </a:r>
          </a:p>
        </p:txBody>
      </p:sp>
      <p:sp>
        <p:nvSpPr>
          <p:cNvPr id="303" name="ui:"/>
          <p:cNvSpPr txBox="1"/>
          <p:nvPr/>
        </p:nvSpPr>
        <p:spPr>
          <a:xfrm>
            <a:off x="1030275" y="44206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04" name="Rectangle"/>
          <p:cNvSpPr/>
          <p:nvPr/>
        </p:nvSpPr>
        <p:spPr>
          <a:xfrm>
            <a:off x="1049325" y="5315975"/>
            <a:ext cx="22317101" cy="100935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textOutput(outputId = &quot;time_elapsed&quot;)"/>
          <p:cNvSpPr txBox="1"/>
          <p:nvPr/>
        </p:nvSpPr>
        <p:spPr>
          <a:xfrm>
            <a:off x="1204927" y="5513766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outputId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time_elapsed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3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15" name="Change how the random sample is generated such that it is updated every 5 seconds…"/>
          <p:cNvSpPr txBox="1">
            <a:spLocks noGrp="1"/>
          </p:cNvSpPr>
          <p:nvPr>
            <p:ph type="body" idx="21"/>
          </p:nvPr>
        </p:nvSpPr>
        <p:spPr>
          <a:xfrm>
            <a:off x="3469381" y="2826086"/>
            <a:ext cx="17445237" cy="8063828"/>
          </a:xfrm>
          <a:prstGeom prst="rect">
            <a:avLst/>
          </a:prstGeom>
        </p:spPr>
        <p:txBody>
          <a:bodyPr anchor="ctr"/>
          <a:lstStyle/>
          <a:p>
            <a:pPr marL="573397" indent="-573397" defTabSz="775969">
              <a:spcBef>
                <a:spcPts val="2800"/>
              </a:spcBef>
              <a:defRPr sz="4700"/>
            </a:pPr>
            <a:r>
              <a:t>Change how the random sample is generated such that it is updated every 5 seconds</a:t>
            </a:r>
          </a:p>
          <a:p>
            <a:pPr marL="1265801" lvl="1" indent="-573397" defTabSz="775969">
              <a:spcBef>
                <a:spcPts val="2800"/>
              </a:spcBef>
              <a:defRPr sz="4700"/>
            </a:pPr>
            <a:r>
              <a:t>Don’t forget to remove now unused functionality for the action button to get a new sample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movies_17.R</a:t>
            </a:r>
            <a:r>
              <a:t> as the basis of the script and make the updates there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Run the app to ensure that the behavior is as described</a:t>
            </a:r>
          </a:p>
          <a:p>
            <a:pPr marL="573397" indent="-573397" defTabSz="775969">
              <a:spcBef>
                <a:spcPts val="2800"/>
              </a:spcBef>
              <a:defRPr sz="4700"/>
            </a:pPr>
            <a:r>
              <a:t>Compare your code / output with the person sitting next to / nearby you</a:t>
            </a:r>
          </a:p>
        </p:txBody>
      </p:sp>
      <p:pic>
        <p:nvPicPr>
          <p:cNvPr id="316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775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op - trigger - delay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 fontScale="92500" lnSpcReduction="10000"/>
          </a:bodyPr>
          <a:lstStyle/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Reactive Programming Part 2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Stop - trigger - delay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>
                <a:ea typeface="Monaco"/>
                <a:cs typeface="Monaco"/>
                <a:sym typeface="Monaco"/>
              </a:rPr>
              <a:t>isolate()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observeEvent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eventReactive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Scheduling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Schedule with </a:t>
            </a:r>
            <a:r>
              <a:rPr dirty="0" err="1">
                <a:ea typeface="Monaco"/>
                <a:cs typeface="Monaco"/>
                <a:sym typeface="Monaco"/>
              </a:rPr>
              <a:t>invalidateLater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Monitor with </a:t>
            </a:r>
            <a:r>
              <a:rPr dirty="0" err="1">
                <a:ea typeface="Monaco"/>
                <a:cs typeface="Monaco"/>
                <a:sym typeface="Monaco"/>
              </a:rPr>
              <a:t>reactivePoll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  <a:r>
              <a:rPr dirty="0"/>
              <a:t> </a:t>
            </a:r>
          </a:p>
          <a:p>
            <a:pPr marL="1875536" lvl="2" indent="-579119" defTabSz="627379">
              <a:spcBef>
                <a:spcPts val="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 err="1">
                <a:ea typeface="Monaco"/>
                <a:cs typeface="Monaco"/>
                <a:sym typeface="Monaco"/>
              </a:rPr>
              <a:t>reactiveFileReader</a:t>
            </a:r>
            <a:r>
              <a:rPr dirty="0">
                <a:ea typeface="Monaco"/>
                <a:cs typeface="Monaco"/>
                <a:sym typeface="Monaco"/>
              </a:rPr>
              <a:t>()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dirty="0"/>
              <a:t>Reactivity best practices</a:t>
            </a:r>
            <a:endParaRPr lang="en-US" dirty="0"/>
          </a:p>
          <a:p>
            <a:pPr marL="579119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Dashboards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What is in a dashboard?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Server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reactiveFileReader</a:t>
            </a:r>
            <a:endParaRPr lang="en-US" dirty="0"/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reactivePoll</a:t>
            </a:r>
            <a:endParaRPr lang="en-US" dirty="0"/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UI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Static vs. dynamic dashboards</a:t>
            </a:r>
          </a:p>
          <a:p>
            <a:pPr marL="2052319" lvl="2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/>
              <a:t>Shiny pre-rendered</a:t>
            </a:r>
          </a:p>
          <a:p>
            <a:pPr marL="1315719" lvl="1" indent="-579119" defTabSz="627379">
              <a:spcBef>
                <a:spcPts val="2200"/>
              </a:spcBef>
              <a:buClr>
                <a:srgbClr val="447FB5"/>
              </a:buClr>
              <a:buChar char="‣"/>
              <a:defRPr sz="5320">
                <a:solidFill>
                  <a:srgbClr val="447FB5"/>
                </a:solidFill>
              </a:defRPr>
            </a:pPr>
            <a:r>
              <a:rPr lang="en-US" dirty="0" err="1"/>
              <a:t>shinydashboard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1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erver:"/>
          <p:cNvSpPr txBox="1"/>
          <p:nvPr/>
        </p:nvSpPr>
        <p:spPr>
          <a:xfrm>
            <a:off x="1030275" y="6746927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325" name="Rectangle"/>
          <p:cNvSpPr/>
          <p:nvPr/>
        </p:nvSpPr>
        <p:spPr>
          <a:xfrm>
            <a:off x="1049325" y="7729212"/>
            <a:ext cx="22317101" cy="319989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# Get new sample every 5 seconds…"/>
          <p:cNvSpPr txBox="1"/>
          <p:nvPr/>
        </p:nvSpPr>
        <p:spPr>
          <a:xfrm>
            <a:off x="1204927" y="8046756"/>
            <a:ext cx="21986847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Get new sample every 5 seconds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 &lt;- reactive({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invalidateLater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millis</a:t>
            </a:r>
            <a:r>
              <a:rPr dirty="0">
                <a:latin typeface="Lucida Console" panose="020B0609040504020204" pitchFamily="49" charset="0"/>
              </a:rPr>
              <a:t> = 5000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req(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sample_n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movies_subset</a:t>
            </a:r>
            <a:r>
              <a:rPr dirty="0">
                <a:latin typeface="Lucida Console" panose="020B0609040504020204" pitchFamily="49" charset="0"/>
              </a:rPr>
              <a:t>(), </a:t>
            </a:r>
            <a:r>
              <a:rPr dirty="0" err="1">
                <a:latin typeface="Lucida Console" panose="020B0609040504020204" pitchFamily="49" charset="0"/>
              </a:rPr>
              <a:t>input$n_samp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</p:txBody>
      </p:sp>
      <p:sp>
        <p:nvSpPr>
          <p:cNvPr id="327" name="ui:"/>
          <p:cNvSpPr txBox="1"/>
          <p:nvPr/>
        </p:nvSpPr>
        <p:spPr>
          <a:xfrm>
            <a:off x="1030275" y="4441868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328" name="Rectangle"/>
          <p:cNvSpPr/>
          <p:nvPr/>
        </p:nvSpPr>
        <p:spPr>
          <a:xfrm>
            <a:off x="1049325" y="5337218"/>
            <a:ext cx="22317101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actionButton(inputId = &quot;get_new_sample&quot;, label = &quot;Get new sample&quot;)"/>
          <p:cNvSpPr txBox="1"/>
          <p:nvPr/>
        </p:nvSpPr>
        <p:spPr>
          <a:xfrm>
            <a:off x="1204927" y="5611250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 strike="sngStrike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latin typeface="Lucida Console" panose="020B0609040504020204" pitchFamily="49" charset="0"/>
              </a:rPr>
              <a:t>get_new_sample</a:t>
            </a:r>
            <a:r>
              <a:rPr dirty="0">
                <a:latin typeface="Lucida Console" panose="020B0609040504020204" pitchFamily="49" charset="0"/>
              </a:rPr>
              <a:t>", label = "Get new sample")</a:t>
            </a:r>
          </a:p>
        </p:txBody>
      </p:sp>
      <p:sp>
        <p:nvSpPr>
          <p:cNvPr id="330" name="Solution can also be found in movies_18.R."/>
          <p:cNvSpPr txBox="1"/>
          <p:nvPr/>
        </p:nvSpPr>
        <p:spPr>
          <a:xfrm>
            <a:off x="3469381" y="3104712"/>
            <a:ext cx="17445237" cy="160586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Solution can also be found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movies_18.R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Monitor with reactivePoll()"/>
          <p:cNvSpPr txBox="1">
            <a:spLocks noGrp="1"/>
          </p:cNvSpPr>
          <p:nvPr>
            <p:ph type="body" idx="21"/>
          </p:nvPr>
        </p:nvSpPr>
        <p:spPr>
          <a:xfrm>
            <a:off x="12573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Monitor with reactivePoll()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activePoll() pairs a relatively cheap &quot;check&quot; function with a more expensive value retrieval function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pPr marL="518497" indent="-518497" defTabSz="701675">
              <a:spcBef>
                <a:spcPts val="2500"/>
              </a:spcBef>
              <a:defRPr sz="51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  <a:r>
              <a:t> pairs a relatively cheap "check" function with a more expensive value retrieval function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Check function:</a:t>
            </a:r>
            <a:r>
              <a:t> is executed periodically and should always return a consistent value until the data changes</a:t>
            </a:r>
          </a:p>
          <a:p>
            <a:pPr marL="1770717" lvl="2" indent="-518497" defTabSz="701675">
              <a:spcBef>
                <a:spcPts val="2500"/>
              </a:spcBef>
              <a:defRPr sz="5100"/>
            </a:pPr>
            <a:r>
              <a:t>Note doesn’t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, instead it indicates change by returning a different value from the previous time it was called</a:t>
            </a:r>
          </a:p>
          <a:p>
            <a:pPr marL="1144607" lvl="1" indent="-518497" defTabSz="701675">
              <a:spcBef>
                <a:spcPts val="2500"/>
              </a:spcBef>
              <a:defRPr sz="5100"/>
            </a:pPr>
            <a:r>
              <a:rPr b="1"/>
              <a:t>Value</a:t>
            </a:r>
            <a:r>
              <a:t> </a:t>
            </a:r>
            <a:r>
              <a:rPr b="1"/>
              <a:t>retrieval function:</a:t>
            </a:r>
            <a:r>
              <a:t> is used to re-populate the data when the check function returns a different value</a:t>
            </a:r>
          </a:p>
          <a:p>
            <a:pPr marL="518497" indent="-518497" defTabSz="701675">
              <a:spcBef>
                <a:spcPts val="2500"/>
              </a:spcBef>
              <a:defRPr sz="5100"/>
            </a:pPr>
            <a:r>
              <a:t>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, but it’s based on a change in a file as opposed to a periodic change</a:t>
            </a:r>
          </a:p>
        </p:txBody>
      </p:sp>
      <p:sp>
        <p:nvSpPr>
          <p:cNvPr id="337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4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Periodically check and report the names and dimensions of CSV files in the directory.…"/>
          <p:cNvSpPr txBox="1"/>
          <p:nvPr/>
        </p:nvSpPr>
        <p:spPr>
          <a:xfrm>
            <a:off x="2287889" y="3163160"/>
            <a:ext cx="19820924" cy="8311022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Periodically check and report the names and dimensions of CSV files in the directory.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679450" y="4135901"/>
            <a:ext cx="23037800" cy="796832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# Check function…"/>
          <p:cNvSpPr txBox="1"/>
          <p:nvPr/>
        </p:nvSpPr>
        <p:spPr>
          <a:xfrm>
            <a:off x="861765" y="4592682"/>
            <a:ext cx="1608613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Check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count_files</a:t>
            </a:r>
            <a:r>
              <a:rPr dirty="0">
                <a:latin typeface="Lucida Console" panose="020B0609040504020204" pitchFamily="49" charset="0"/>
              </a:rPr>
              <a:t> &lt;- function(){ length(</a:t>
            </a:r>
            <a:r>
              <a:rPr dirty="0" err="1">
                <a:latin typeface="Lucida Console" panose="020B0609040504020204" pitchFamily="49" charset="0"/>
              </a:rPr>
              <a:t>dir</a:t>
            </a:r>
            <a:r>
              <a:rPr dirty="0">
                <a:latin typeface="Lucida Console" panose="020B0609040504020204" pitchFamily="49" charset="0"/>
              </a:rPr>
              <a:t>(pattern = "*.csv"))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Value retrieval function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list_files</a:t>
            </a:r>
            <a:r>
              <a:rPr dirty="0">
                <a:latin typeface="Lucida Console" panose="020B0609040504020204" pitchFamily="49" charset="0"/>
              </a:rPr>
              <a:t> &lt;- function(){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files &lt;- </a:t>
            </a:r>
            <a:r>
              <a:rPr dirty="0" err="1">
                <a:latin typeface="Lucida Console" panose="020B0609040504020204" pitchFamily="49" charset="0"/>
              </a:rPr>
              <a:t>dir</a:t>
            </a:r>
            <a:r>
              <a:rPr dirty="0">
                <a:latin typeface="Lucida Console" panose="020B0609040504020204" pitchFamily="49" charset="0"/>
              </a:rPr>
              <a:t>(pattern = "*.csv")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if(length(files) == 0){ return( </a:t>
            </a:r>
            <a:r>
              <a:rPr dirty="0" err="1">
                <a:latin typeface="Lucida Console" panose="020B0609040504020204" pitchFamily="49" charset="0"/>
              </a:rPr>
              <a:t>data.frame</a:t>
            </a:r>
            <a:r>
              <a:rPr dirty="0">
                <a:latin typeface="Lucida Console" panose="020B0609040504020204" pitchFamily="49" charset="0"/>
              </a:rPr>
              <a:t>() )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sapply</a:t>
            </a:r>
            <a:r>
              <a:rPr dirty="0">
                <a:latin typeface="Lucida Console" panose="020B0609040504020204" pitchFamily="49" charset="0"/>
              </a:rPr>
              <a:t>(files, function(file) dim(read.csv(file)))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unlist</a:t>
            </a:r>
            <a:r>
              <a:rPr dirty="0">
                <a:latin typeface="Lucida Console" panose="020B0609040504020204" pitchFamily="49" charset="0"/>
              </a:rPr>
              <a:t>() %&gt;%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t()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as.data.frame</a:t>
            </a:r>
            <a:r>
              <a:rPr dirty="0">
                <a:latin typeface="Lucida Console" panose="020B0609040504020204" pitchFamily="49" charset="0"/>
              </a:rPr>
              <a:t>() %&gt;%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setNames</a:t>
            </a:r>
            <a:r>
              <a:rPr dirty="0">
                <a:latin typeface="Lucida Console" panose="020B0609040504020204" pitchFamily="49" charset="0"/>
              </a:rPr>
              <a:t>(c("rows", "cols"))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34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5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rite the check and value retrieval functions for reactivePoll()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Write the check and value retrieval functions for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9725069" y="7340644"/>
            <a:ext cx="14440548" cy="3135746"/>
            <a:chOff x="0" y="0"/>
            <a:chExt cx="14440545" cy="3135744"/>
          </a:xfrm>
        </p:grpSpPr>
        <p:sp>
          <p:nvSpPr>
            <p:cNvPr id="356" name="There are many ways of doing this, don’t focus too much on this code"/>
            <p:cNvSpPr/>
            <p:nvPr/>
          </p:nvSpPr>
          <p:spPr>
            <a:xfrm>
              <a:off x="6828086" y="0"/>
              <a:ext cx="7612460" cy="3134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8F00"/>
                  </a:solidFill>
                </a:defRPr>
              </a:lvl1pPr>
            </a:lstStyle>
            <a:p>
              <a:r>
                <a:t>There are many ways of doing this, don’t focus too much on this code</a:t>
              </a:r>
            </a:p>
          </p:txBody>
        </p:sp>
        <p:sp>
          <p:nvSpPr>
            <p:cNvPr id="357" name="Triangle"/>
            <p:cNvSpPr/>
            <p:nvPr/>
          </p:nvSpPr>
          <p:spPr>
            <a:xfrm rot="16200000">
              <a:off x="1845429" y="-1837189"/>
              <a:ext cx="3127505" cy="6818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# Count and list CSV files in the directory every 5 seconds…"/>
          <p:cNvSpPr txBox="1"/>
          <p:nvPr/>
        </p:nvSpPr>
        <p:spPr>
          <a:xfrm>
            <a:off x="891907" y="4878381"/>
            <a:ext cx="16086135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Count and list CSV files in the directory every 5 seconds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solidFill>
                  <a:srgbClr val="FF40FF"/>
                </a:solidFill>
                <a:latin typeface="Lucida Console" panose="020B0609040504020204" pitchFamily="49" charset="0"/>
              </a:rPr>
              <a:t>reactivePoll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intervalMillis</a:t>
            </a:r>
            <a:r>
              <a:rPr dirty="0">
                <a:latin typeface="Lucida Console" panose="020B0609040504020204" pitchFamily="49" charset="0"/>
              </a:rPr>
              <a:t> = 5000,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session,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latin typeface="Lucida Console" panose="020B0609040504020204" pitchFamily="49" charset="0"/>
              </a:rPr>
              <a:t>checkFunc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count_files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latin typeface="Lucida Console" panose="020B0609040504020204" pitchFamily="49" charset="0"/>
              </a:rPr>
              <a:t>valueFunc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list_files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36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6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ount and list CSV files in the directory every 5 seconds with reactivePoll()"/>
          <p:cNvSpPr txBox="1"/>
          <p:nvPr/>
        </p:nvSpPr>
        <p:spPr>
          <a:xfrm>
            <a:off x="515617" y="2858609"/>
            <a:ext cx="23352766" cy="166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2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Count and list CSV files in the directory every 5 seconds with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reactivePoll()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679450" y="4467451"/>
            <a:ext cx="23037801" cy="3617497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# Print CSV files in the directory…"/>
          <p:cNvSpPr txBox="1"/>
          <p:nvPr/>
        </p:nvSpPr>
        <p:spPr>
          <a:xfrm>
            <a:off x="891907" y="4878381"/>
            <a:ext cx="13918875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Print CSV files in the directory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 &lt;- DT::</a:t>
            </a:r>
            <a:r>
              <a:rPr dirty="0" err="1">
                <a:latin typeface="Lucida Console" panose="020B0609040504020204" pitchFamily="49" charset="0"/>
              </a:rPr>
              <a:t>renderDataTable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DT::</a:t>
            </a:r>
            <a:r>
              <a:rPr dirty="0" err="1">
                <a:latin typeface="Lucida Console" panose="020B0609040504020204" pitchFamily="49" charset="0"/>
              </a:rPr>
              <a:t>datatable</a:t>
            </a:r>
            <a:r>
              <a:rPr dirty="0">
                <a:latin typeface="Lucida Console" panose="020B0609040504020204" pitchFamily="49" charset="0"/>
              </a:rPr>
              <a:t>(data =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()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options = list(</a:t>
            </a:r>
            <a:r>
              <a:rPr dirty="0" err="1">
                <a:latin typeface="Lucida Console" panose="020B0609040504020204" pitchFamily="49" charset="0"/>
              </a:rPr>
              <a:t>pageLength</a:t>
            </a:r>
            <a:r>
              <a:rPr dirty="0">
                <a:latin typeface="Lucida Console" panose="020B0609040504020204" pitchFamily="49" charset="0"/>
              </a:rPr>
              <a:t> = 10),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</a:t>
            </a:r>
            <a:r>
              <a:rPr dirty="0" err="1">
                <a:latin typeface="Lucida Console" panose="020B0609040504020204" pitchFamily="49" charset="0"/>
              </a:rPr>
              <a:t>rownames</a:t>
            </a:r>
            <a:r>
              <a:rPr dirty="0">
                <a:latin typeface="Lucida Console" panose="020B0609040504020204" pitchFamily="49" charset="0"/>
              </a:rPr>
              <a:t> = TRUE)</a:t>
            </a:r>
          </a:p>
        </p:txBody>
      </p:sp>
      <p:sp>
        <p:nvSpPr>
          <p:cNvPr id="37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7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tore CSV files in the directory as a data table in output$csv_files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3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Store CSV files in the directory as a data table in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679450" y="4467451"/>
            <a:ext cx="23037801" cy="5305388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# Use tabs for the data tables to reduce clutter…"/>
          <p:cNvSpPr txBox="1"/>
          <p:nvPr/>
        </p:nvSpPr>
        <p:spPr>
          <a:xfrm>
            <a:off x="982228" y="4914413"/>
            <a:ext cx="19878840" cy="441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9292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# Use tabs for the data tables to reduce clutter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tabsetPanel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# Show data table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9437FF"/>
                </a:solidFill>
                <a:latin typeface="Lucida Console" panose="020B0609040504020204" pitchFamily="49" charset="0"/>
              </a:rPr>
              <a:t>tabPanel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(</a:t>
            </a:r>
            <a:r>
              <a:rPr dirty="0">
                <a:latin typeface="Lucida Console" panose="020B0609040504020204" pitchFamily="49" charset="0"/>
              </a:rPr>
              <a:t>"Plotted data", </a:t>
            </a:r>
            <a:r>
              <a:rPr dirty="0" err="1">
                <a:latin typeface="Lucida Console" panose="020B0609040504020204" pitchFamily="49" charset="0"/>
              </a:rPr>
              <a:t>dataTableOutput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outputId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latin typeface="Lucida Console" panose="020B0609040504020204" pitchFamily="49" charset="0"/>
              </a:rPr>
              <a:t>moviestable</a:t>
            </a:r>
            <a:r>
              <a:rPr dirty="0">
                <a:latin typeface="Lucida Console" panose="020B0609040504020204" pitchFamily="49" charset="0"/>
              </a:rPr>
              <a:t>")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)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# Show CSV files in directory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9437FF"/>
                </a:solidFill>
                <a:latin typeface="Lucida Console" panose="020B0609040504020204" pitchFamily="49" charset="0"/>
              </a:rPr>
              <a:t>tabPanel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(</a:t>
            </a:r>
            <a:r>
              <a:rPr dirty="0">
                <a:latin typeface="Lucida Console" panose="020B0609040504020204" pitchFamily="49" charset="0"/>
              </a:rPr>
              <a:t>"Files in directory", </a:t>
            </a:r>
            <a:r>
              <a:rPr dirty="0" err="1">
                <a:latin typeface="Lucida Console" panose="020B0609040504020204" pitchFamily="49" charset="0"/>
              </a:rPr>
              <a:t>dataTableOutput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outputId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csv_files</a:t>
            </a:r>
            <a:r>
              <a:rPr dirty="0">
                <a:latin typeface="Lucida Console" panose="020B0609040504020204" pitchFamily="49" charset="0"/>
              </a:rPr>
              <a:t>")</a:t>
            </a:r>
            <a:r>
              <a:rPr dirty="0">
                <a:solidFill>
                  <a:srgbClr val="9437FF"/>
                </a:solidFill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531B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 </a:t>
            </a:r>
          </a:p>
        </p:txBody>
      </p:sp>
      <p:sp>
        <p:nvSpPr>
          <p:cNvPr id="38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Print output$csv_files in the UI, use tabs to reduce clutter"/>
          <p:cNvSpPr txBox="1"/>
          <p:nvPr/>
        </p:nvSpPr>
        <p:spPr>
          <a:xfrm>
            <a:off x="515617" y="3239610"/>
            <a:ext cx="23352766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33499" indent="-1333499" algn="l">
              <a:buClr>
                <a:srgbClr val="447FB5"/>
              </a:buClr>
              <a:buSzPct val="100000"/>
              <a:buAutoNum type="arabicPeriod" startAt="4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Print </a:t>
            </a:r>
            <a:r>
              <a:rPr b="0">
                <a:latin typeface="Monaco"/>
                <a:ea typeface="Monaco"/>
                <a:cs typeface="Monaco"/>
                <a:sym typeface="Monaco"/>
              </a:rPr>
              <a:t>output$csv_files</a:t>
            </a:r>
            <a:r>
              <a:t> in the UI, use tabs to reduce clutter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2516942" y="9151753"/>
            <a:ext cx="14294292" cy="2808948"/>
            <a:chOff x="12700" y="0"/>
            <a:chExt cx="14294290" cy="2808947"/>
          </a:xfrm>
        </p:grpSpPr>
        <p:sp>
          <p:nvSpPr>
            <p:cNvPr id="389" name="This is new syntax we haven’t seen before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1B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531B93"/>
                  </a:solidFill>
                </a:defRPr>
              </a:lvl1pPr>
            </a:lstStyle>
            <a:p>
              <a:r>
                <a:t>This is new syntax we haven’t seen before</a:t>
              </a:r>
            </a:p>
          </p:txBody>
        </p:sp>
        <p:sp>
          <p:nvSpPr>
            <p:cNvPr id="390" name="Triangle"/>
            <p:cNvSpPr/>
            <p:nvPr/>
          </p:nvSpPr>
          <p:spPr>
            <a:xfrm>
              <a:off x="1270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531B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39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movies_19.R"/>
          <p:cNvSpPr txBox="1">
            <a:spLocks noGrp="1"/>
          </p:cNvSpPr>
          <p:nvPr>
            <p:ph type="body" idx="21"/>
          </p:nvPr>
        </p:nvSpPr>
        <p:spPr>
          <a:xfrm>
            <a:off x="9200672" y="5337579"/>
            <a:ext cx="5982656" cy="1221173"/>
          </a:xfrm>
          <a:prstGeom prst="rect">
            <a:avLst/>
          </a:prstGeom>
        </p:spPr>
        <p:txBody>
          <a:bodyPr/>
          <a:lstStyle/>
          <a:p>
            <a:r>
              <a:t>movies_19.R</a:t>
            </a:r>
          </a:p>
        </p:txBody>
      </p:sp>
      <p:sp>
        <p:nvSpPr>
          <p:cNvPr id="400" name="Putting it all together…"/>
          <p:cNvSpPr txBox="1"/>
          <p:nvPr/>
        </p:nvSpPr>
        <p:spPr>
          <a:xfrm>
            <a:off x="6995566" y="3382765"/>
            <a:ext cx="1039286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Putting it all together…</a:t>
            </a:r>
          </a:p>
        </p:txBody>
      </p:sp>
      <p:sp>
        <p:nvSpPr>
          <p:cNvPr id="401" name="See it in action: Change sample size, get new sample,…"/>
          <p:cNvSpPr txBox="1"/>
          <p:nvPr/>
        </p:nvSpPr>
        <p:spPr>
          <a:xfrm>
            <a:off x="1764320" y="8073625"/>
            <a:ext cx="2085536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rgbClr val="447FB5"/>
                </a:solidFill>
              </a:rPr>
              <a:t>See it in action: </a:t>
            </a:r>
            <a:r>
              <a:t>Change sample size, get new sample,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write data to CSV, check out the “Files in directory” tab. </a:t>
            </a:r>
          </a:p>
          <a:p>
            <a:pPr>
              <a:defRPr sz="6000">
                <a:latin typeface="+mj-lt"/>
                <a:ea typeface="+mj-ea"/>
                <a:cs typeface="+mj-cs"/>
                <a:sym typeface="Helvetica"/>
              </a:defRPr>
            </a:pPr>
            <a:r>
              <a:t>Then, delete all CSV files in directory, and see the list update.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activeFileReader()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21216550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reactiveFileReader()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op - trigger -…"/>
          <p:cNvSpPr txBox="1">
            <a:spLocks noGrp="1"/>
          </p:cNvSpPr>
          <p:nvPr>
            <p:ph type="body" idx="21"/>
          </p:nvPr>
        </p:nvSpPr>
        <p:spPr>
          <a:xfrm>
            <a:off x="503237" y="3291316"/>
            <a:ext cx="22607192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Stop - trigger - 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delay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activeFileReader() works by periodically checking the file's last modified time…"/>
          <p:cNvSpPr txBox="1">
            <a:spLocks noGrp="1"/>
          </p:cNvSpPr>
          <p:nvPr>
            <p:ph type="body" idx="1"/>
          </p:nvPr>
        </p:nvSpPr>
        <p:spPr>
          <a:xfrm>
            <a:off x="666750" y="2773595"/>
            <a:ext cx="23050500" cy="9502664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reactiveFileReader()</a:t>
            </a:r>
            <a:r>
              <a:t> works by periodically checking the file's last modified time</a:t>
            </a:r>
          </a:p>
          <a:p>
            <a:pPr lvl="1"/>
            <a:r>
              <a:t>If the file has changed, it is re-read and any reactive dependents are invalidated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r>
              <a:t>Also similar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invalidateLater()</a:t>
            </a:r>
            <a:r>
              <a:t> but instead of periodic updates, updates are based on changes in a file</a:t>
            </a:r>
          </a:p>
        </p:txBody>
      </p:sp>
      <p:sp>
        <p:nvSpPr>
          <p:cNvPr id="408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ctivity…"/>
          <p:cNvSpPr txBox="1">
            <a:spLocks noGrp="1"/>
          </p:cNvSpPr>
          <p:nvPr>
            <p:ph type="body" idx="21"/>
          </p:nvPr>
        </p:nvSpPr>
        <p:spPr>
          <a:xfrm>
            <a:off x="2860741" y="3291316"/>
            <a:ext cx="20249688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Reactivity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best practices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18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1892300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19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ui &lt;- fluidPage(…"/>
          <p:cNvSpPr txBox="1"/>
          <p:nvPr/>
        </p:nvSpPr>
        <p:spPr>
          <a:xfrm>
            <a:off x="1304228" y="4416996"/>
            <a:ext cx="2178824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titlePanel</a:t>
            </a:r>
            <a:r>
              <a:rPr dirty="0">
                <a:latin typeface="Lucida Console" panose="020B0609040504020204" pitchFamily="49" charset="0"/>
              </a:rPr>
              <a:t>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x</a:t>
            </a:r>
            <a:r>
              <a:rPr dirty="0">
                <a:latin typeface="Lucida Console" panose="020B0609040504020204" pitchFamily="49" charset="0"/>
              </a:rPr>
              <a:t>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add_2            &lt;- function(x) {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x</a:t>
            </a:r>
            <a:r>
              <a:rPr dirty="0">
                <a:latin typeface="Lucida Console" panose="020B0609040504020204" pitchFamily="49" charset="0"/>
              </a:rPr>
              <a:t>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       &lt;- add_2(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421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Yup! See add_2.R."/>
          <p:cNvSpPr txBox="1"/>
          <p:nvPr/>
        </p:nvSpPr>
        <p:spPr>
          <a:xfrm>
            <a:off x="3469381" y="1892300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Yup!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add_2.R</a:t>
            </a:r>
            <a:r>
              <a:t>.</a:t>
            </a:r>
          </a:p>
        </p:txBody>
      </p:sp>
      <p:sp>
        <p:nvSpPr>
          <p:cNvPr id="430" name="Rectangle"/>
          <p:cNvSpPr/>
          <p:nvPr/>
        </p:nvSpPr>
        <p:spPr>
          <a:xfrm>
            <a:off x="1188024" y="3709965"/>
            <a:ext cx="22020652" cy="8518570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ui &lt;- fluidPage(…"/>
          <p:cNvSpPr txBox="1"/>
          <p:nvPr/>
        </p:nvSpPr>
        <p:spPr>
          <a:xfrm>
            <a:off x="1304228" y="4416996"/>
            <a:ext cx="21788245" cy="7104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titlePanel</a:t>
            </a:r>
            <a:r>
              <a:rPr dirty="0">
                <a:latin typeface="Lucida Console" panose="020B0609040504020204" pitchFamily="49" charset="0"/>
              </a:rPr>
              <a:t>("Add 2"),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("x", "Select x", min = 1, max = 50, value = 30) ),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latin typeface="Lucida Console" panose="020B0609040504020204" pitchFamily="49" charset="0"/>
              </a:rPr>
              <a:t>x_updated</a:t>
            </a:r>
            <a:r>
              <a:rPr dirty="0">
                <a:latin typeface="Lucida Console" panose="020B0609040504020204" pitchFamily="49" charset="0"/>
              </a:rPr>
              <a:t>")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add_2            &lt;- function(x) { x + 2 }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latin typeface="Lucida Console" panose="020B0609040504020204" pitchFamily="49" charset="0"/>
              </a:rPr>
              <a:t>        &lt;- 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reactive({</a:t>
            </a:r>
            <a:r>
              <a:rPr dirty="0">
                <a:latin typeface="Lucida Console" panose="020B0609040504020204" pitchFamily="49" charset="0"/>
              </a:rPr>
              <a:t> add_2(</a:t>
            </a:r>
            <a:r>
              <a:rPr dirty="0" err="1">
                <a:latin typeface="Lucida Console" panose="020B0609040504020204" pitchFamily="49" charset="0"/>
              </a:rPr>
              <a:t>input$x</a:t>
            </a:r>
            <a:r>
              <a:rPr dirty="0">
                <a:latin typeface="Lucida Console" panose="020B0609040504020204" pitchFamily="49" charset="0"/>
              </a:rPr>
              <a:t>) 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output$x_updated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 </a:t>
            </a:r>
            <a:r>
              <a:rPr dirty="0" err="1">
                <a:latin typeface="Lucida Console" panose="020B0609040504020204" pitchFamily="49" charset="0"/>
              </a:rPr>
              <a:t>current_x</a:t>
            </a:r>
            <a:r>
              <a:rPr dirty="0">
                <a:solidFill>
                  <a:srgbClr val="FF40FF"/>
                </a:solidFill>
                <a:latin typeface="Lucida Console" panose="020B0609040504020204" pitchFamily="49" charset="0"/>
              </a:rPr>
              <a:t>()</a:t>
            </a:r>
            <a:r>
              <a:rPr dirty="0">
                <a:latin typeface="Lucida Console" panose="020B0609040504020204" pitchFamily="49" charset="0"/>
              </a:rPr>
              <a:t> })</a:t>
            </a:r>
          </a:p>
          <a:p>
            <a:pPr algn="l">
              <a:defRPr sz="3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ss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1</a:t>
            </a:r>
          </a:p>
        </p:txBody>
      </p:sp>
      <p:sp>
        <p:nvSpPr>
          <p:cNvPr id="434" name="Reactives are equivalent to no argument funct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equivalent to no argument functions</a:t>
            </a:r>
          </a:p>
          <a:p>
            <a:pPr algn="ctr"/>
            <a:r>
              <a:t>Think about them as functions, think about them as variables that can depend on user input and other reactives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3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42" name="observe() vs. reactive()…"/>
          <p:cNvSpPr txBox="1">
            <a:spLocks noGrp="1"/>
          </p:cNvSpPr>
          <p:nvPr>
            <p:ph type="body" idx="21"/>
          </p:nvPr>
        </p:nvSpPr>
        <p:spPr>
          <a:xfrm>
            <a:off x="3522612" y="3872866"/>
            <a:ext cx="18043346" cy="7532958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rPr dirty="0"/>
              <a:t> vs.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 marL="0" indent="0" algn="ctr">
              <a:buSzTx/>
              <a:buNone/>
            </a:pPr>
            <a:r>
              <a:rPr dirty="0"/>
              <a:t>Which one should you use if you want to create an object that you can later use in a render function?</a:t>
            </a:r>
          </a:p>
          <a:p>
            <a:pPr marL="0" indent="0" algn="ctr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r>
              <a:rPr dirty="0"/>
              <a:t>Which one if you want to update the minimum value of a slider input based on the choices a user makes in the app?</a:t>
            </a:r>
          </a:p>
        </p:txBody>
      </p:sp>
      <p:pic>
        <p:nvPicPr>
          <p:cNvPr id="443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serve() vs. reactive()…"/>
          <p:cNvSpPr txBox="1"/>
          <p:nvPr/>
        </p:nvSpPr>
        <p:spPr>
          <a:xfrm>
            <a:off x="3522612" y="3872866"/>
            <a:ext cx="18043346" cy="7532958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Monaco"/>
                <a:ea typeface="Monaco"/>
                <a:cs typeface="Monaco"/>
                <a:sym typeface="Monaco"/>
              </a:rPr>
              <a:t>observe()</a:t>
            </a:r>
            <a:r>
              <a:rPr dirty="0"/>
              <a:t> vs.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Which one should you use if you want to create an object that you can later use in a render function?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93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Lucida Console" panose="020B0609040504020204" pitchFamily="49" charset="0"/>
                <a:ea typeface="Monaco"/>
                <a:cs typeface="Monaco"/>
                <a:sym typeface="Monaco"/>
              </a:rPr>
              <a:t>reactive()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Which one if you want to update the minimum value of a slider input based on the choices a user makes in the app?</a:t>
            </a:r>
          </a:p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rgbClr val="FF4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Lucida Console" panose="020B0609040504020204" pitchFamily="49" charset="0"/>
                <a:ea typeface="Monaco"/>
                <a:cs typeface="Monaco"/>
                <a:sym typeface="Monaco"/>
              </a:rPr>
              <a:t>observe()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lesson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lesson 2</a:t>
            </a:r>
          </a:p>
        </p:txBody>
      </p:sp>
      <p:sp>
        <p:nvSpPr>
          <p:cNvPr id="454" name="Reactives are for reactive values and expressions…"/>
          <p:cNvSpPr txBox="1">
            <a:spLocks noGrp="1"/>
          </p:cNvSpPr>
          <p:nvPr>
            <p:ph type="body" sz="half" idx="1"/>
          </p:nvPr>
        </p:nvSpPr>
        <p:spPr>
          <a:xfrm>
            <a:off x="666750" y="4884675"/>
            <a:ext cx="23050500" cy="394665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Reactives are for reactive values and expressions</a:t>
            </a:r>
          </a:p>
          <a:p>
            <a:pPr algn="ctr"/>
            <a:r>
              <a:t>Observers are for their side effects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5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6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462" name="Is there something wrong with this? If so, what?"/>
          <p:cNvSpPr txBox="1">
            <a:spLocks noGrp="1"/>
          </p:cNvSpPr>
          <p:nvPr>
            <p:ph type="body" idx="21"/>
          </p:nvPr>
        </p:nvSpPr>
        <p:spPr>
          <a:xfrm>
            <a:off x="3469381" y="2525259"/>
            <a:ext cx="17445237" cy="1553654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</a:lvl1pPr>
          </a:lstStyle>
          <a:p>
            <a:r>
              <a:t>Is there something wrong with this? If so, what?</a:t>
            </a:r>
          </a:p>
        </p:txBody>
      </p:sp>
      <p:sp>
        <p:nvSpPr>
          <p:cNvPr id="463" name="Rectangle"/>
          <p:cNvSpPr/>
          <p:nvPr/>
        </p:nvSpPr>
        <p:spPr>
          <a:xfrm>
            <a:off x="271412" y="4623674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ui &lt;- fluidPage(…"/>
          <p:cNvSpPr txBox="1"/>
          <p:nvPr/>
        </p:nvSpPr>
        <p:spPr>
          <a:xfrm>
            <a:off x="430529" y="5031995"/>
            <a:ext cx="12621050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plotOutput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929000"/>
                </a:solidFill>
                <a:latin typeface="Lucida Console" panose="020B0609040504020204" pitchFamily="49" charset="0"/>
              </a:rPr>
              <a:t>med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465" name="Rectangle"/>
          <p:cNvSpPr/>
          <p:nvPr/>
        </p:nvSpPr>
        <p:spPr>
          <a:xfrm>
            <a:off x="13500410" y="4623674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erver &lt;- function(input, output) {…"/>
          <p:cNvSpPr txBox="1"/>
          <p:nvPr/>
        </p:nvSpPr>
        <p:spPr>
          <a:xfrm>
            <a:off x="13739494" y="5061513"/>
            <a:ext cx="10097316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 &lt;- reactive({ </a:t>
            </a:r>
            <a:r>
              <a:rPr dirty="0" err="1">
                <a:latin typeface="Lucida Console" panose="020B0609040504020204" pitchFamily="49" charset="0"/>
              </a:rPr>
              <a:t>rnorm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hist(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med &lt;- reactive({ median(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abline</a:t>
            </a:r>
            <a:r>
              <a:rPr dirty="0">
                <a:latin typeface="Lucida Console" panose="020B0609040504020204" pitchFamily="49" charset="0"/>
              </a:rPr>
              <a:t>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med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467" name="timer_1min.mov" descr="timer_1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8416" y="11379733"/>
            <a:ext cx="4267201" cy="15240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7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Oh yeah! See hist_med.R."/>
          <p:cNvSpPr txBox="1"/>
          <p:nvPr/>
        </p:nvSpPr>
        <p:spPr>
          <a:xfrm>
            <a:off x="3469381" y="2942721"/>
            <a:ext cx="17445237" cy="1553654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Oh yeah!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hist_med.R</a:t>
            </a:r>
            <a:r>
              <a:t>.</a:t>
            </a:r>
          </a:p>
        </p:txBody>
      </p:sp>
      <p:sp>
        <p:nvSpPr>
          <p:cNvPr id="476" name="Rectangle"/>
          <p:cNvSpPr/>
          <p:nvPr/>
        </p:nvSpPr>
        <p:spPr>
          <a:xfrm>
            <a:off x="271412" y="4716695"/>
            <a:ext cx="12939285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ui &lt;- fluidPage(…"/>
          <p:cNvSpPr txBox="1"/>
          <p:nvPr/>
        </p:nvSpPr>
        <p:spPr>
          <a:xfrm>
            <a:off x="430529" y="5125016"/>
            <a:ext cx="12621050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447FB5"/>
                </a:solidFill>
                <a:latin typeface="Lucida Console" panose="020B0609040504020204" pitchFamily="49" charset="0"/>
              </a:rPr>
              <a:t>ui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fluidPage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</a:t>
            </a:r>
            <a:r>
              <a:rPr dirty="0" err="1">
                <a:latin typeface="Lucida Console" panose="020B0609040504020204" pitchFamily="49" charset="0"/>
              </a:rPr>
              <a:t>sidebarLayout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sidebarPanel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sliderInput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", "Select n", min = 1,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              max = 50, value = 30)),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mainPanel</a:t>
            </a:r>
            <a:r>
              <a:rPr dirty="0">
                <a:latin typeface="Lucida Console" panose="020B0609040504020204" pitchFamily="49" charset="0"/>
              </a:rPr>
              <a:t>( 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plotOutput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"),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</a:t>
            </a:r>
            <a:r>
              <a:rPr dirty="0" err="1">
                <a:latin typeface="Lucida Console" panose="020B0609040504020204" pitchFamily="49" charset="0"/>
              </a:rPr>
              <a:t>textOutput</a:t>
            </a:r>
            <a:r>
              <a:rPr dirty="0">
                <a:latin typeface="Lucida Console" panose="020B0609040504020204" pitchFamily="49" charset="0"/>
              </a:rPr>
              <a:t>("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medtext</a:t>
            </a:r>
            <a:r>
              <a:rPr dirty="0">
                <a:latin typeface="Lucida Console" panose="020B0609040504020204" pitchFamily="49" charset="0"/>
              </a:rPr>
              <a:t>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478" name="Rectangle"/>
          <p:cNvSpPr/>
          <p:nvPr/>
        </p:nvSpPr>
        <p:spPr>
          <a:xfrm>
            <a:off x="13500410" y="4716695"/>
            <a:ext cx="10652508" cy="605658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erver &lt;- function(input, output) {…"/>
          <p:cNvSpPr txBox="1"/>
          <p:nvPr/>
        </p:nvSpPr>
        <p:spPr>
          <a:xfrm>
            <a:off x="13739494" y="5154535"/>
            <a:ext cx="10097316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447FB5"/>
                </a:solidFill>
                <a:latin typeface="Lucida Console" panose="020B0609040504020204" pitchFamily="49" charset="0"/>
              </a:rPr>
              <a:t>server</a:t>
            </a:r>
            <a:r>
              <a:rPr dirty="0">
                <a:latin typeface="Lucida Console" panose="020B0609040504020204" pitchFamily="49" charset="0"/>
              </a:rPr>
              <a:t> &lt;- function(input, output) 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 &lt;- reactive({ </a:t>
            </a:r>
            <a:r>
              <a:rPr dirty="0" err="1">
                <a:latin typeface="Lucida Console" panose="020B0609040504020204" pitchFamily="49" charset="0"/>
              </a:rPr>
              <a:t>rnorm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n</a:t>
            </a:r>
            <a:r>
              <a:rPr dirty="0">
                <a:latin typeface="Lucida Console" panose="020B0609040504020204" pitchFamily="49" charset="0"/>
              </a:rPr>
              <a:t>) })</a:t>
            </a:r>
          </a:p>
          <a:p>
            <a:pPr algn="l">
              <a:defRPr sz="3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med &lt;- reactive({ median(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hist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hist(</a:t>
            </a:r>
            <a:r>
              <a:rPr dirty="0" err="1">
                <a:latin typeface="Lucida Console" panose="020B0609040504020204" pitchFamily="49" charset="0"/>
              </a:rPr>
              <a:t>dist</a:t>
            </a:r>
            <a:r>
              <a:rPr dirty="0">
                <a:latin typeface="Lucida Console" panose="020B0609040504020204" pitchFamily="49" charset="0"/>
              </a:rPr>
              <a:t>())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</a:t>
            </a:r>
            <a:r>
              <a:rPr dirty="0" err="1">
                <a:latin typeface="Lucida Console" panose="020B0609040504020204" pitchFamily="49" charset="0"/>
              </a:rPr>
              <a:t>abline</a:t>
            </a:r>
            <a:r>
              <a:rPr dirty="0">
                <a:latin typeface="Lucida Console" panose="020B0609040504020204" pitchFamily="49" charset="0"/>
              </a:rPr>
              <a:t>(v = med(), col = "red")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output$</a:t>
            </a:r>
            <a:r>
              <a:rPr dirty="0" err="1">
                <a:solidFill>
                  <a:srgbClr val="929000"/>
                </a:solidFill>
                <a:latin typeface="Lucida Console" panose="020B0609040504020204" pitchFamily="49" charset="0"/>
              </a:rPr>
              <a:t>medtext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renderText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paste("The median is", round(med(), 3))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})</a:t>
            </a:r>
          </a:p>
          <a:p>
            <a:pPr algn="l">
              <a:defRPr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op with isolate(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Stop with isolate()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at is in a…"/>
          <p:cNvSpPr txBox="1">
            <a:spLocks noGrp="1"/>
          </p:cNvSpPr>
          <p:nvPr>
            <p:ph type="body" idx="21"/>
          </p:nvPr>
        </p:nvSpPr>
        <p:spPr>
          <a:xfrm>
            <a:off x="3380554" y="3291316"/>
            <a:ext cx="1972987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What is in a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dashboard?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utomatically updat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Automatically updating</a:t>
            </a:r>
          </a:p>
          <a:p>
            <a:pPr lvl="1"/>
            <a:r>
              <a:t>Not just based on user gestures</a:t>
            </a:r>
          </a:p>
          <a:p>
            <a:pPr lvl="1"/>
            <a:r>
              <a:t>But also when data source changes</a:t>
            </a:r>
          </a:p>
          <a:p>
            <a:r>
              <a:t>Many viewers looking at the same data</a:t>
            </a:r>
          </a:p>
          <a:p>
            <a:r>
              <a:t>May or may not be interactive</a:t>
            </a:r>
          </a:p>
        </p:txBody>
      </p:sp>
      <p:sp>
        <p:nvSpPr>
          <p:cNvPr id="210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rver"/>
          <p:cNvSpPr txBox="1">
            <a:spLocks noGrp="1"/>
          </p:cNvSpPr>
          <p:nvPr>
            <p:ph type="body" idx="21"/>
          </p:nvPr>
        </p:nvSpPr>
        <p:spPr>
          <a:xfrm>
            <a:off x="1273571" y="3291316"/>
            <a:ext cx="218368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Server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You have new data coming in — constantly, continuously, or on a schedu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have new data coming in — constantly, continuously, or on a schedule</a:t>
            </a:r>
          </a:p>
          <a:p>
            <a:r>
              <a:t>When new data comes in, it’s automatically received, and  transformed, aggregated, summarized, etc.</a:t>
            </a:r>
          </a:p>
          <a:p>
            <a:r>
              <a:t>May want to call attention to exceptional results</a:t>
            </a:r>
          </a:p>
        </p:txBody>
      </p:sp>
      <p:sp>
        <p:nvSpPr>
          <p:cNvPr id="215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0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2" name="Why might this not be a good idea?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1257301"/>
          </a:xfrm>
          <a:prstGeom prst="rect">
            <a:avLst/>
          </a:prstGeom>
        </p:spPr>
        <p:txBody>
          <a:bodyPr/>
          <a:lstStyle/>
          <a:p>
            <a:r>
              <a:t>Why might this not be a good idea?</a:t>
            </a:r>
          </a:p>
        </p:txBody>
      </p:sp>
      <p:sp>
        <p:nvSpPr>
          <p:cNvPr id="223" name="Rectangle"/>
          <p:cNvSpPr/>
          <p:nvPr/>
        </p:nvSpPr>
        <p:spPr>
          <a:xfrm>
            <a:off x="1897012" y="4299087"/>
            <a:ext cx="19573302" cy="5507646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dataset &lt;- reactive({…"/>
          <p:cNvSpPr txBox="1"/>
          <p:nvPr/>
        </p:nvSpPr>
        <p:spPr>
          <a:xfrm>
            <a:off x="2158844" y="4785622"/>
            <a:ext cx="19049638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reactive({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result &lt;- read.csv(“data.csv")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invalidateLater</a:t>
            </a:r>
            <a:r>
              <a:rPr dirty="0">
                <a:latin typeface="Lucida Console" panose="020B0609040504020204" pitchFamily="49" charset="0"/>
              </a:rPr>
              <a:t>(5000)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result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0" name="Lots of overhead!"/>
          <p:cNvSpPr txBox="1">
            <a:spLocks noGrp="1"/>
          </p:cNvSpPr>
          <p:nvPr>
            <p:ph type="body" idx="21"/>
          </p:nvPr>
        </p:nvSpPr>
        <p:spPr>
          <a:xfrm>
            <a:off x="3469381" y="5300923"/>
            <a:ext cx="17445237" cy="1257301"/>
          </a:xfrm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None/>
            </a:lvl1pPr>
          </a:lstStyle>
          <a:p>
            <a:r>
              <a:t>Lots of overhead!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ctiveFileReader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reactiveFileReader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ads the given file (&quot;data.csv&quot;) using the given function (read.csv)…"/>
          <p:cNvSpPr txBox="1">
            <a:spLocks noGrp="1"/>
          </p:cNvSpPr>
          <p:nvPr>
            <p:ph type="body" sz="half" idx="1"/>
          </p:nvPr>
        </p:nvSpPr>
        <p:spPr>
          <a:xfrm>
            <a:off x="666750" y="2773595"/>
            <a:ext cx="23050500" cy="3978794"/>
          </a:xfrm>
          <a:prstGeom prst="rect">
            <a:avLst/>
          </a:prstGeom>
        </p:spPr>
        <p:txBody>
          <a:bodyPr/>
          <a:lstStyle/>
          <a:p>
            <a:pPr marL="555097" indent="-555097" defTabSz="751205">
              <a:spcBef>
                <a:spcPts val="2700"/>
              </a:spcBef>
              <a:defRPr sz="5460"/>
            </a:pPr>
            <a:r>
              <a:t>Reads the given file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"data.csv"</a:t>
            </a:r>
            <a:r>
              <a:t>) using the given function (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read.csv</a:t>
            </a:r>
            <a:r>
              <a:t>)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Periodically reads the last-modified time of the file</a:t>
            </a:r>
          </a:p>
          <a:p>
            <a:pPr marL="555097" indent="-555097" defTabSz="751205">
              <a:spcBef>
                <a:spcPts val="2700"/>
              </a:spcBef>
              <a:defRPr sz="5460"/>
            </a:pPr>
            <a:r>
              <a:t>If the timestamp changes, then (and only then) re-reads the file</a:t>
            </a:r>
          </a:p>
        </p:txBody>
      </p:sp>
      <p:sp>
        <p:nvSpPr>
          <p:cNvPr id="23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37" name="Rectangle"/>
          <p:cNvSpPr/>
          <p:nvPr/>
        </p:nvSpPr>
        <p:spPr>
          <a:xfrm>
            <a:off x="8480249" y="6551265"/>
            <a:ext cx="10056661" cy="5869335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dataset &lt;- reactiveFileReader(…"/>
          <p:cNvSpPr txBox="1"/>
          <p:nvPr/>
        </p:nvSpPr>
        <p:spPr>
          <a:xfrm>
            <a:off x="8742081" y="6972424"/>
            <a:ext cx="9638844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</a:t>
            </a:r>
            <a:r>
              <a:rPr dirty="0" err="1">
                <a:latin typeface="Lucida Console" panose="020B0609040504020204" pitchFamily="49" charset="0"/>
              </a:rPr>
              <a:t>reactiveFileReader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intervalMillis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 = 1000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filePath</a:t>
            </a:r>
            <a:r>
              <a:rPr dirty="0">
                <a:latin typeface="Lucida Console" panose="020B0609040504020204" pitchFamily="49" charset="0"/>
              </a:rPr>
              <a:t>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readFunc</a:t>
            </a:r>
            <a:r>
              <a:rPr dirty="0">
                <a:latin typeface="Lucida Console" panose="020B0609040504020204" pitchFamily="49" charset="0"/>
              </a:rPr>
              <a:t> = read.csv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</a:t>
            </a:r>
            <a:r>
              <a:rPr dirty="0">
                <a:solidFill>
                  <a:srgbClr val="919191"/>
                </a:solidFill>
                <a:latin typeface="Lucida Console" panose="020B0609040504020204" pitchFamily="49" charset="0"/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76199" y="7533670"/>
            <a:ext cx="9165111" cy="2373937"/>
            <a:chOff x="0" y="0"/>
            <a:chExt cx="9165110" cy="2373936"/>
          </a:xfrm>
        </p:grpSpPr>
        <p:sp>
          <p:nvSpPr>
            <p:cNvPr id="239" name="Group"/>
            <p:cNvSpPr/>
            <p:nvPr/>
          </p:nvSpPr>
          <p:spPr>
            <a:xfrm>
              <a:off x="0" y="11729"/>
              <a:ext cx="7612460" cy="236220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Single file, on disk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(not database or web API)</a:t>
              </a:r>
            </a:p>
          </p:txBody>
        </p:sp>
        <p:sp>
          <p:nvSpPr>
            <p:cNvPr id="240" name="Triangle"/>
            <p:cNvSpPr/>
            <p:nvPr/>
          </p:nvSpPr>
          <p:spPr>
            <a:xfrm rot="5400000">
              <a:off x="7201816" y="410642"/>
              <a:ext cx="2373937" cy="155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4473088" y="8214880"/>
            <a:ext cx="9587271" cy="2036309"/>
            <a:chOff x="0" y="0"/>
            <a:chExt cx="9587269" cy="2036307"/>
          </a:xfrm>
        </p:grpSpPr>
        <p:sp>
          <p:nvSpPr>
            <p:cNvPr id="242" name="Must have data path as first argument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1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009193"/>
                  </a:solidFill>
                </a:defRPr>
              </a:lvl1pPr>
            </a:lstStyle>
            <a:p>
              <a:r>
                <a:t>Must have data path as first argument</a:t>
              </a:r>
            </a:p>
          </p:txBody>
        </p:sp>
        <p:sp>
          <p:nvSpPr>
            <p:cNvPr id="243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91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activefiler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reactivefilereader</a:t>
            </a:r>
          </a:p>
        </p:txBody>
      </p:sp>
      <p:sp>
        <p:nvSpPr>
          <p:cNvPr id="247" name="Rectangle"/>
          <p:cNvSpPr/>
          <p:nvPr/>
        </p:nvSpPr>
        <p:spPr>
          <a:xfrm>
            <a:off x="7163669" y="4023124"/>
            <a:ext cx="10056662" cy="6229401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dataset &lt;- reactiveFileReader(…"/>
          <p:cNvSpPr txBox="1"/>
          <p:nvPr/>
        </p:nvSpPr>
        <p:spPr>
          <a:xfrm>
            <a:off x="7425502" y="4378095"/>
            <a:ext cx="9638844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dataset &lt;- </a:t>
            </a:r>
            <a:r>
              <a:rPr dirty="0" err="1">
                <a:latin typeface="Lucida Console" panose="020B0609040504020204" pitchFamily="49" charset="0"/>
              </a:rPr>
              <a:t>reactiveFileReader</a:t>
            </a:r>
            <a:r>
              <a:rPr dirty="0">
                <a:latin typeface="Lucida Console" panose="020B0609040504020204" pitchFamily="49" charset="0"/>
              </a:rPr>
              <a:t>(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intervalMillis</a:t>
            </a:r>
            <a:r>
              <a:rPr dirty="0">
                <a:solidFill>
                  <a:srgbClr val="FF9300"/>
                </a:solidFill>
                <a:latin typeface="Lucida Console" panose="020B0609040504020204" pitchFamily="49" charset="0"/>
              </a:rPr>
              <a:t> = 1000</a:t>
            </a:r>
            <a:r>
              <a:rPr dirty="0">
                <a:latin typeface="Lucida Console" panose="020B0609040504020204" pitchFamily="49" charset="0"/>
              </a:rPr>
              <a:t>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session = session,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filePath</a:t>
            </a:r>
            <a:r>
              <a:rPr dirty="0">
                <a:latin typeface="Lucida Console" panose="020B0609040504020204" pitchFamily="49" charset="0"/>
              </a:rPr>
              <a:t> = "data.csv",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readFunc</a:t>
            </a:r>
            <a:r>
              <a:rPr dirty="0">
                <a:latin typeface="Lucida Console" panose="020B0609040504020204" pitchFamily="49" charset="0"/>
              </a:rPr>
              <a:t> = read.csv,</a:t>
            </a:r>
          </a:p>
          <a:p>
            <a:pPr algn="l">
              <a:defRPr sz="32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</a:t>
            </a:r>
            <a:r>
              <a:rPr dirty="0" err="1">
                <a:latin typeface="Lucida Console" panose="020B0609040504020204" pitchFamily="49" charset="0"/>
              </a:rPr>
              <a:t>stringsAsFactors</a:t>
            </a:r>
            <a:r>
              <a:rPr dirty="0">
                <a:latin typeface="Lucida Console" panose="020B0609040504020204" pitchFamily="49" charset="0"/>
              </a:rPr>
              <a:t> = FALSE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)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Lucida Console" panose="020B0609040504020204" pitchFamily="49" charset="0"/>
            </a:endParaRP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output$plot</a:t>
            </a:r>
            <a:r>
              <a:rPr dirty="0">
                <a:latin typeface="Lucida Console" panose="020B0609040504020204" pitchFamily="49" charset="0"/>
              </a:rPr>
              <a:t> &lt;- </a:t>
            </a:r>
            <a:r>
              <a:rPr dirty="0" err="1">
                <a:latin typeface="Lucida Console" panose="020B0609040504020204" pitchFamily="49" charset="0"/>
              </a:rPr>
              <a:t>renderPlot</a:t>
            </a:r>
            <a:r>
              <a:rPr dirty="0">
                <a:latin typeface="Lucida Console" panose="020B0609040504020204" pitchFamily="49" charset="0"/>
              </a:rPr>
              <a:t>({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plot(dataset()) </a:t>
            </a:r>
            <a:r>
              <a:rPr dirty="0">
                <a:solidFill>
                  <a:srgbClr val="919191"/>
                </a:solidFill>
                <a:latin typeface="Lucida Console" panose="020B0609040504020204" pitchFamily="49" charset="0"/>
              </a:rPr>
              <a:t># or whatever</a:t>
            </a:r>
          </a:p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})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14129980" y="6119671"/>
            <a:ext cx="9587271" cy="2036308"/>
            <a:chOff x="0" y="0"/>
            <a:chExt cx="9587269" cy="2036307"/>
          </a:xfrm>
        </p:grpSpPr>
        <p:sp>
          <p:nvSpPr>
            <p:cNvPr id="249" name="Add any named arguments"/>
            <p:cNvSpPr/>
            <p:nvPr/>
          </p:nvSpPr>
          <p:spPr>
            <a:xfrm>
              <a:off x="2893872" y="0"/>
              <a:ext cx="6693398" cy="20294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40FF"/>
                  </a:solidFill>
                </a:defRPr>
              </a:lvl1pPr>
            </a:lstStyle>
            <a:p>
              <a:r>
                <a:t>Add any named arguments</a:t>
              </a:r>
            </a:p>
          </p:txBody>
        </p:sp>
        <p:sp>
          <p:nvSpPr>
            <p:cNvPr id="250" name="Triangle"/>
            <p:cNvSpPr/>
            <p:nvPr/>
          </p:nvSpPr>
          <p:spPr>
            <a:xfrm rot="16200000">
              <a:off x="428041" y="-419801"/>
              <a:ext cx="2028068" cy="28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40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se isolate() to wrap an expression whose reactivity should be suppressed (i.e. the currently executing reactive expression/observer/output shouldn't be notified when something changes).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t>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isolate()</a:t>
            </a:r>
            <a:r>
              <a:t> to wrap an expression whose reactivity should be suppressed (i.e. the currently executing reactive expression/observer/output </a:t>
            </a:r>
            <a:r>
              <a:rPr i="1"/>
              <a:t>shouldn't</a:t>
            </a:r>
            <a:r>
              <a:t> be notified when something changes).</a:t>
            </a:r>
          </a:p>
        </p:txBody>
      </p:sp>
      <p:sp>
        <p:nvSpPr>
          <p:cNvPr id="197" name="Isol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Isolate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activeFileReader is limited to files on disk. It doesn't work for non-file-based data sources like databases or web AP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 is limited to files on disk. It doesn't work for non-file-based data sources like databases or web APIs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 is a generalization of reactiveFileReader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checkFunc</a:t>
            </a:r>
            <a:r>
              <a:t>: A function that can execute quickly, and merely determine if anything has changed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be fast  as it will block the R process while it runs! The slower it is, the greater you should make the polling interval.</a:t>
            </a:r>
          </a:p>
          <a:p>
            <a:pPr marL="1458237" lvl="2" indent="-426997" defTabSz="577850">
              <a:spcBef>
                <a:spcPts val="2100"/>
              </a:spcBef>
              <a:defRPr sz="4200"/>
            </a:pPr>
            <a:r>
              <a:t>Should not return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 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FALSE</a:t>
            </a:r>
            <a:r>
              <a:t> for changed/unchanged. Instead, just return a value (like the timestamp, or the count); it's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's job, not yours, to keep track of whether that value is the same as the previous value or not.</a:t>
            </a:r>
          </a:p>
          <a:p>
            <a:pPr marL="942617" lvl="1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valueFunc</a:t>
            </a:r>
            <a:r>
              <a:t>: A function with the (potentially expensive) logic for actually reading the data</a:t>
            </a:r>
          </a:p>
        </p:txBody>
      </p:sp>
      <p:sp>
        <p:nvSpPr>
          <p:cNvPr id="256" name="reactivepol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reactivepoll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3" name="When might we want to use reactivePoll on dashboards?"/>
          <p:cNvSpPr txBox="1">
            <a:spLocks noGrp="1"/>
          </p:cNvSpPr>
          <p:nvPr>
            <p:ph type="body" idx="21"/>
          </p:nvPr>
        </p:nvSpPr>
        <p:spPr>
          <a:xfrm>
            <a:off x="3289647" y="6229350"/>
            <a:ext cx="17445237" cy="1257300"/>
          </a:xfrm>
          <a:prstGeom prst="rect">
            <a:avLst/>
          </a:prstGeom>
        </p:spPr>
        <p:txBody>
          <a:bodyPr/>
          <a:lstStyle/>
          <a:p>
            <a:r>
              <a:t>When might we want to use reactivePoll on dashboards?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When we are pulling from a database or Web API!">
            <a:extLst>
              <a:ext uri="{FF2B5EF4-FFF2-40B4-BE49-F238E27FC236}">
                <a16:creationId xmlns:a16="http://schemas.microsoft.com/office/drawing/2014/main" id="{BDC07EAF-19ED-4065-86BB-93433229908C}"/>
              </a:ext>
            </a:extLst>
          </p:cNvPr>
          <p:cNvSpPr txBox="1">
            <a:spLocks/>
          </p:cNvSpPr>
          <p:nvPr/>
        </p:nvSpPr>
        <p:spPr>
          <a:xfrm>
            <a:off x="3505200" y="2344833"/>
            <a:ext cx="17445237" cy="1257301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447FB5"/>
              </a:buClr>
              <a:buSzPct val="82000"/>
              <a:buFontTx/>
              <a:buChar char="‣"/>
              <a:tabLst/>
              <a:defRPr sz="50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/>
              <a:t>When we are pulling from a database or Web API!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55B6D-F6C2-4583-90A9-2A7E7B02C700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05200" y="4117684"/>
            <a:ext cx="17330340" cy="790014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 err="1">
                <a:latin typeface="Lucida Console" panose="020B0609040504020204" pitchFamily="49" charset="0"/>
              </a:rPr>
              <a:t>QueriedData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reactivePoll</a:t>
            </a:r>
            <a:r>
              <a:rPr lang="en-US" sz="9600" dirty="0">
                <a:latin typeface="Lucida Console" panose="020B0609040504020204" pitchFamily="49" charset="0"/>
              </a:rPr>
              <a:t>(30000, session,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# This function checks the rows and when the rows are higher than previously, in those cases it reads the table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</a:t>
            </a:r>
            <a:r>
              <a:rPr lang="en-US" sz="9600" dirty="0" err="1">
                <a:latin typeface="Lucida Console" panose="020B0609040504020204" pitchFamily="49" charset="0"/>
              </a:rPr>
              <a:t>checkFunc</a:t>
            </a:r>
            <a:r>
              <a:rPr lang="en-US" sz="9600" dirty="0">
                <a:latin typeface="Lucida Console" panose="020B0609040504020204" pitchFamily="49" charset="0"/>
              </a:rPr>
              <a:t> = function(){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# connect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con &lt;- </a:t>
            </a:r>
            <a:r>
              <a:rPr lang="en-US" sz="9600" dirty="0" err="1">
                <a:latin typeface="Lucida Console" panose="020B0609040504020204" pitchFamily="49" charset="0"/>
              </a:rPr>
              <a:t>poolCheckout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mysqldb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# Return the current numbers of rows in 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rowcount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dbGetQuery</a:t>
            </a:r>
            <a:r>
              <a:rPr lang="en-US" sz="9600" dirty="0">
                <a:latin typeface="Lucida Console" panose="020B0609040504020204" pitchFamily="49" charset="0"/>
              </a:rPr>
              <a:t>(con, "SHOW TABLE STATUS;") %&gt;% filter(Name == "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") %&gt;% pull(Rows)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# disconnect database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</a:t>
            </a:r>
            <a:r>
              <a:rPr lang="en-US" sz="9600" dirty="0" err="1">
                <a:latin typeface="Lucida Console" panose="020B0609040504020204" pitchFamily="49" charset="0"/>
              </a:rPr>
              <a:t>poolReturn</a:t>
            </a:r>
            <a:r>
              <a:rPr lang="en-US" sz="9600" dirty="0">
                <a:latin typeface="Lucida Console" panose="020B0609040504020204" pitchFamily="49" charset="0"/>
              </a:rPr>
              <a:t>(con)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</a:t>
            </a:r>
            <a:r>
              <a:rPr lang="en-US" sz="9600" dirty="0" err="1">
                <a:latin typeface="Lucida Console" panose="020B0609040504020204" pitchFamily="49" charset="0"/>
              </a:rPr>
              <a:t>valueFunc</a:t>
            </a:r>
            <a:r>
              <a:rPr lang="en-US" sz="9600" dirty="0">
                <a:latin typeface="Lucida Console" panose="020B0609040504020204" pitchFamily="49" charset="0"/>
              </a:rPr>
              <a:t> = function()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# connect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con &lt;- </a:t>
            </a:r>
            <a:r>
              <a:rPr lang="en-US" sz="9600" dirty="0" err="1">
                <a:latin typeface="Lucida Console" panose="020B0609040504020204" pitchFamily="49" charset="0"/>
              </a:rPr>
              <a:t>poolCheckout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mysqldb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dbReadTable</a:t>
            </a:r>
            <a:r>
              <a:rPr lang="en-US" sz="9600" dirty="0">
                <a:latin typeface="Lucida Console" panose="020B0609040504020204" pitchFamily="49" charset="0"/>
              </a:rPr>
              <a:t>(con, “</a:t>
            </a:r>
            <a:r>
              <a:rPr lang="en-US" sz="9600" dirty="0" err="1">
                <a:latin typeface="Lucida Console" panose="020B0609040504020204" pitchFamily="49" charset="0"/>
              </a:rPr>
              <a:t>mysqltable</a:t>
            </a:r>
            <a:r>
              <a:rPr lang="en-US" sz="9600" dirty="0">
                <a:latin typeface="Lucida Console" panose="020B0609040504020204" pitchFamily="49" charset="0"/>
              </a:rPr>
              <a:t>”)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})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 err="1">
                <a:latin typeface="Lucida Console" panose="020B0609040504020204" pitchFamily="49" charset="0"/>
              </a:rPr>
              <a:t>output$mytable</a:t>
            </a:r>
            <a:r>
              <a:rPr lang="en-US" sz="9600" dirty="0">
                <a:latin typeface="Lucida Console" panose="020B0609040504020204" pitchFamily="49" charset="0"/>
              </a:rPr>
              <a:t>  &lt;- DT::</a:t>
            </a:r>
            <a:r>
              <a:rPr lang="en-US" sz="9600" dirty="0" err="1">
                <a:latin typeface="Lucida Console" panose="020B0609040504020204" pitchFamily="49" charset="0"/>
              </a:rPr>
              <a:t>renderDT</a:t>
            </a:r>
            <a:r>
              <a:rPr lang="en-US" sz="9600" dirty="0">
                <a:latin typeface="Lucida Console" panose="020B0609040504020204" pitchFamily="49" charset="0"/>
              </a:rPr>
              <a:t>({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 &lt;- </a:t>
            </a:r>
            <a:r>
              <a:rPr lang="en-US" sz="9600" dirty="0" err="1">
                <a:latin typeface="Lucida Console" panose="020B0609040504020204" pitchFamily="49" charset="0"/>
              </a:rPr>
              <a:t>QueriedData</a:t>
            </a:r>
            <a:r>
              <a:rPr lang="en-US" sz="9600" dirty="0">
                <a:latin typeface="Lucida Console" panose="020B0609040504020204" pitchFamily="49" charset="0"/>
              </a:rPr>
              <a:t>() %&gt;% </a:t>
            </a:r>
            <a:r>
              <a:rPr lang="en-US" sz="9600" dirty="0" err="1">
                <a:latin typeface="Lucida Console" panose="020B0609040504020204" pitchFamily="49" charset="0"/>
              </a:rPr>
              <a:t>as.data.frame</a:t>
            </a:r>
            <a:r>
              <a:rPr lang="en-US" sz="9600" dirty="0">
                <a:latin typeface="Lucida Console" panose="020B060904050402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    DT::</a:t>
            </a:r>
            <a:r>
              <a:rPr lang="en-US" sz="9600" dirty="0" err="1">
                <a:latin typeface="Lucida Console" panose="020B0609040504020204" pitchFamily="49" charset="0"/>
              </a:rPr>
              <a:t>datatable</a:t>
            </a:r>
            <a:r>
              <a:rPr lang="en-US" sz="9600" dirty="0">
                <a:latin typeface="Lucida Console" panose="020B0609040504020204" pitchFamily="49" charset="0"/>
              </a:rPr>
              <a:t>(</a:t>
            </a:r>
            <a:r>
              <a:rPr lang="en-US" sz="9600" dirty="0" err="1">
                <a:latin typeface="Lucida Console" panose="020B0609040504020204" pitchFamily="49" charset="0"/>
              </a:rPr>
              <a:t>test_db</a:t>
            </a:r>
            <a:r>
              <a:rPr lang="en-US" sz="96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600" dirty="0">
                <a:latin typeface="Lucida Console" panose="020B0609040504020204" pitchFamily="49" charset="0"/>
              </a:rPr>
              <a:t>})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7677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atic vs. dynamic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Static vs. dynamic</a:t>
            </a:r>
          </a:p>
          <a:p>
            <a:pPr marL="0" indent="0" algn="r" defTabSz="635634">
              <a:spcBef>
                <a:spcPts val="5000"/>
              </a:spcBef>
              <a:buSzTx/>
              <a:buNone/>
              <a:defRPr sz="16170">
                <a:solidFill>
                  <a:srgbClr val="FFFFFF"/>
                </a:solidFill>
              </a:defRPr>
            </a:pPr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tatic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2600"/>
              </a:spcBef>
              <a:defRPr sz="5280"/>
            </a:pPr>
            <a:r>
              <a:t>Static: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R code runs once and generates an HTML page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Generation of this HTML can be scheduled</a:t>
            </a:r>
          </a:p>
          <a:p>
            <a:pPr marL="536797" indent="-536797" defTabSz="726440">
              <a:spcBef>
                <a:spcPts val="2600"/>
              </a:spcBef>
              <a:defRPr sz="5280"/>
            </a:pPr>
            <a:r>
              <a:t>Dynamic: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Client web browser connects to an R session running on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input causes server to do things and send information back to client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Interactivity can be on client and server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Can update data in real time</a:t>
            </a:r>
          </a:p>
          <a:p>
            <a:pPr marL="1185005" lvl="1" indent="-536797" defTabSz="726440">
              <a:spcBef>
                <a:spcPts val="0"/>
              </a:spcBef>
              <a:defRPr sz="5280"/>
            </a:pPr>
            <a:r>
              <a:t>User potentially can do anything that R can do</a:t>
            </a:r>
          </a:p>
        </p:txBody>
      </p:sp>
      <p:sp>
        <p:nvSpPr>
          <p:cNvPr id="276" name="static vs. dynamic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vs. dynamic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EX vs. SHINY  Dashboar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FLEX vs. SHINY  Dashboard</a:t>
            </a:r>
          </a:p>
        </p:txBody>
      </p:sp>
      <p:graphicFrame>
        <p:nvGraphicFramePr>
          <p:cNvPr id="279" name="Table"/>
          <p:cNvGraphicFramePr/>
          <p:nvPr/>
        </p:nvGraphicFramePr>
        <p:xfrm>
          <a:off x="6731000" y="3081877"/>
          <a:ext cx="10922000" cy="885189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7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flexdashboard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shinydashboard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R Markdown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Shiny UI code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Super easy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Not quite as easy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Static or dynamic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Dynamic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03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CSS flexbox layout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4166">
                          <a:sym typeface="Helvetica"/>
                        </a:rPr>
                        <a:t>Bootstrap grid layout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lexdashboard"/>
          <p:cNvSpPr txBox="1">
            <a:spLocks noGrp="1"/>
          </p:cNvSpPr>
          <p:nvPr>
            <p:ph type="body" idx="21"/>
          </p:nvPr>
        </p:nvSpPr>
        <p:spPr>
          <a:xfrm>
            <a:off x="5949164" y="3291316"/>
            <a:ext cx="17161265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flexdashboard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8" name="library(flexdashboard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library(</a:t>
            </a:r>
            <a:r>
              <a:rPr dirty="0" err="1"/>
              <a:t>flexdashboard</a:t>
            </a:r>
            <a:r>
              <a:rPr dirty="0"/>
              <a:t>)</a:t>
            </a:r>
          </a:p>
          <a:p>
            <a:r>
              <a:rPr dirty="0"/>
              <a:t>File → New file → R Markdown → From Template</a:t>
            </a:r>
          </a:p>
          <a:p>
            <a:r>
              <a:rPr dirty="0"/>
              <a:t>Create three plots that go in each of the panes using built-in R datasets or any data we have used in the </a:t>
            </a:r>
            <a:r>
              <a:rPr lang="en-US" dirty="0"/>
              <a:t>course</a:t>
            </a:r>
            <a:r>
              <a:rPr dirty="0"/>
              <a:t> (or your own data)</a:t>
            </a:r>
          </a:p>
        </p:txBody>
      </p:sp>
      <p:pic>
        <p:nvPicPr>
          <p:cNvPr id="289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9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96" name="Open app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Open </a:t>
            </a:r>
            <a:r>
              <a:rPr dirty="0">
                <a:latin typeface="Monaco"/>
                <a:ea typeface="Monaco"/>
                <a:cs typeface="Monaco"/>
                <a:sym typeface="Monaco"/>
              </a:rPr>
              <a:t>apps/flexdashboard_01.Rmd</a:t>
            </a:r>
          </a:p>
          <a:p>
            <a:r>
              <a:rPr dirty="0"/>
              <a:t>How is it different than Shiny apps we have been building so far, how is it similar?</a:t>
            </a:r>
          </a:p>
          <a:p>
            <a:r>
              <a:rPr dirty="0"/>
              <a:t>Make a change to the layout of the dashboard, see </a:t>
            </a:r>
            <a:r>
              <a:rPr lang="en-US" dirty="0">
                <a:hlinkClick r:id="rId5"/>
              </a:rPr>
              <a:t>https://rstudio.github.io/flexdashboard/articles/using.html#layout-1</a:t>
            </a:r>
            <a:r>
              <a:rPr lang="en-US" dirty="0"/>
              <a:t> </a:t>
            </a:r>
            <a:r>
              <a:rPr dirty="0"/>
              <a:t>for help</a:t>
            </a:r>
          </a:p>
          <a:p>
            <a:r>
              <a:rPr dirty="0"/>
              <a:t>Change the theme of the dashboard, </a:t>
            </a:r>
            <a:r>
              <a:t>see </a:t>
            </a:r>
            <a:r>
              <a:rPr lang="en-US">
                <a:hlinkClick r:id="rId6"/>
              </a:rPr>
              <a:t>https://rstudio.github.io/flexdashboard/articles/using.html#appearance-1</a:t>
            </a:r>
            <a:r>
              <a:rPr lang="en-US"/>
              <a:t> </a:t>
            </a:r>
            <a:r>
              <a:t>for </a:t>
            </a:r>
            <a:r>
              <a:rPr dirty="0"/>
              <a:t>help</a:t>
            </a:r>
          </a:p>
        </p:txBody>
      </p:sp>
      <p:pic>
        <p:nvPicPr>
          <p:cNvPr id="2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Group"/>
          <p:cNvGrpSpPr/>
          <p:nvPr/>
        </p:nvGrpSpPr>
        <p:grpSpPr>
          <a:xfrm>
            <a:off x="1023925" y="5700387"/>
            <a:ext cx="22336151" cy="4369277"/>
            <a:chOff x="0" y="431800"/>
            <a:chExt cx="22336151" cy="4369275"/>
          </a:xfrm>
        </p:grpSpPr>
        <p:sp>
          <p:nvSpPr>
            <p:cNvPr id="207" name="server:"/>
            <p:cNvSpPr/>
            <p:nvPr/>
          </p:nvSpPr>
          <p:spPr>
            <a:xfrm>
              <a:off x="0" y="4318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>
                  <a:solidFill>
                    <a:srgbClr val="447FB5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server:</a:t>
              </a:r>
            </a:p>
          </p:txBody>
        </p:sp>
        <p:sp>
          <p:nvSpPr>
            <p:cNvPr id="208" name="Rectangle"/>
            <p:cNvSpPr/>
            <p:nvPr/>
          </p:nvSpPr>
          <p:spPr>
            <a:xfrm>
              <a:off x="19050" y="895350"/>
              <a:ext cx="22317101" cy="3905725"/>
            </a:xfrm>
            <a:prstGeom prst="rect">
              <a:avLst/>
            </a:prstGeom>
            <a:solidFill>
              <a:srgbClr val="EBEBEB"/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>
              <a:outerShdw blurRad="101600" dist="51418" dir="5452524" rotWithShape="0">
                <a:srgbClr val="000000">
                  <a:alpha val="55181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pretty_plot_title &lt;- reactive({ toTitleCase(input$plot_title) })…"/>
            <p:cNvSpPr/>
            <p:nvPr/>
          </p:nvSpPr>
          <p:spPr>
            <a:xfrm>
              <a:off x="184177" y="1204174"/>
              <a:ext cx="21986846" cy="3288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200"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Lucida Console" panose="020B0609040504020204" pitchFamily="49" charset="0"/>
                </a:rPr>
                <a:t>pretty_plot_title</a:t>
              </a:r>
              <a:r>
                <a:rPr dirty="0">
                  <a:latin typeface="Lucida Console" panose="020B0609040504020204" pitchFamily="49" charset="0"/>
                </a:rPr>
                <a:t> &lt;- reactive({ </a:t>
              </a:r>
              <a:r>
                <a:rPr dirty="0" err="1">
                  <a:solidFill>
                    <a:srgbClr val="000000"/>
                  </a:solidFill>
                  <a:latin typeface="Lucida Console" panose="020B0609040504020204" pitchFamily="49" charset="0"/>
                </a:rPr>
                <a:t>toTitleCase</a:t>
              </a:r>
              <a:r>
                <a:rPr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(</a:t>
              </a:r>
              <a:r>
                <a:rPr dirty="0" err="1">
                  <a:latin typeface="Lucida Console" panose="020B0609040504020204" pitchFamily="49" charset="0"/>
                </a:rPr>
                <a:t>input$plot_title</a:t>
              </a:r>
              <a:r>
                <a:rPr dirty="0">
                  <a:solidFill>
                    <a:srgbClr val="000000"/>
                  </a:solidFill>
                  <a:latin typeface="Lucida Console" panose="020B0609040504020204" pitchFamily="49" charset="0"/>
                </a:rPr>
                <a:t>)</a:t>
              </a:r>
              <a:r>
                <a:rPr dirty="0">
                  <a:latin typeface="Lucida Console" panose="020B0609040504020204" pitchFamily="49" charset="0"/>
                </a:rPr>
                <a:t> })</a:t>
              </a:r>
            </a:p>
            <a:p>
              <a:pPr algn="l">
                <a:defRPr sz="15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Lucida Console" panose="020B0609040504020204" pitchFamily="49" charset="0"/>
              </a:endParaRP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Lucida Console" panose="020B0609040504020204" pitchFamily="49" charset="0"/>
                </a:rPr>
                <a:t>output$scatterplot</a:t>
              </a:r>
              <a:r>
                <a:rPr dirty="0">
                  <a:latin typeface="Lucida Console" panose="020B0609040504020204" pitchFamily="49" charset="0"/>
                </a:rPr>
                <a:t> &lt;- </a:t>
              </a:r>
              <a:r>
                <a:rPr dirty="0" err="1">
                  <a:latin typeface="Lucida Console" panose="020B0609040504020204" pitchFamily="49" charset="0"/>
                </a:rPr>
                <a:t>renderPlot</a:t>
              </a:r>
              <a:r>
                <a:rPr dirty="0">
                  <a:latin typeface="Lucida Console" panose="020B0609040504020204" pitchFamily="49" charset="0"/>
                </a:rPr>
                <a:t>({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</a:t>
              </a:r>
              <a:r>
                <a:rPr dirty="0" err="1">
                  <a:latin typeface="Lucida Console" panose="020B0609040504020204" pitchFamily="49" charset="0"/>
                </a:rPr>
                <a:t>ggplot</a:t>
              </a:r>
              <a:r>
                <a:rPr dirty="0">
                  <a:latin typeface="Lucida Console" panose="020B0609040504020204" pitchFamily="49" charset="0"/>
                </a:rPr>
                <a:t>(data = </a:t>
              </a:r>
              <a:r>
                <a:rPr dirty="0" err="1">
                  <a:latin typeface="Lucida Console" panose="020B0609040504020204" pitchFamily="49" charset="0"/>
                </a:rPr>
                <a:t>movies_subset</a:t>
              </a:r>
              <a:r>
                <a:rPr dirty="0">
                  <a:latin typeface="Lucida Console" panose="020B0609040504020204" pitchFamily="49" charset="0"/>
                </a:rPr>
                <a:t>(), </a:t>
              </a:r>
              <a:r>
                <a:rPr dirty="0" err="1">
                  <a:latin typeface="Lucida Console" panose="020B0609040504020204" pitchFamily="49" charset="0"/>
                </a:rPr>
                <a:t>aes_string</a:t>
              </a:r>
              <a:r>
                <a:rPr dirty="0">
                  <a:latin typeface="Lucida Console" panose="020B0609040504020204" pitchFamily="49" charset="0"/>
                </a:rPr>
                <a:t>(x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input$x</a:t>
              </a:r>
              <a:r>
                <a:rPr dirty="0">
                  <a:latin typeface="Lucida Console" panose="020B0609040504020204" pitchFamily="49" charset="0"/>
                </a:rPr>
                <a:t>, y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input$y</a:t>
              </a:r>
              <a:r>
                <a:rPr dirty="0">
                  <a:latin typeface="Lucida Console" panose="020B0609040504020204" pitchFamily="49" charset="0"/>
                </a:rPr>
                <a:t>, color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input$z</a:t>
              </a:r>
              <a:r>
                <a:rPr dirty="0">
                  <a:latin typeface="Lucida Console" panose="020B0609040504020204" pitchFamily="49" charset="0"/>
                </a:rPr>
                <a:t>))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  </a:t>
              </a:r>
              <a:r>
                <a:rPr dirty="0" err="1">
                  <a:latin typeface="Lucida Console" panose="020B0609040504020204" pitchFamily="49" charset="0"/>
                </a:rPr>
                <a:t>geom_point</a:t>
              </a:r>
              <a:r>
                <a:rPr dirty="0">
                  <a:latin typeface="Lucida Console" panose="020B0609040504020204" pitchFamily="49" charset="0"/>
                </a:rPr>
                <a:t>(alpha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input$alpha</a:t>
              </a:r>
              <a:r>
                <a:rPr dirty="0">
                  <a:latin typeface="Lucida Console" panose="020B0609040504020204" pitchFamily="49" charset="0"/>
                </a:rPr>
                <a:t>, size = </a:t>
              </a:r>
              <a:r>
                <a:rPr dirty="0" err="1">
                  <a:solidFill>
                    <a:srgbClr val="0096FF"/>
                  </a:solidFill>
                  <a:latin typeface="Lucida Console" panose="020B0609040504020204" pitchFamily="49" charset="0"/>
                </a:rPr>
                <a:t>input$size</a:t>
              </a:r>
              <a:r>
                <a:rPr dirty="0">
                  <a:latin typeface="Lucida Console" panose="020B0609040504020204" pitchFamily="49" charset="0"/>
                </a:rPr>
                <a:t>) +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    labs(title = </a:t>
              </a:r>
              <a:r>
                <a:rPr dirty="0">
                  <a:solidFill>
                    <a:srgbClr val="FF40FF"/>
                  </a:solidFill>
                  <a:latin typeface="Lucida Console" panose="020B0609040504020204" pitchFamily="49" charset="0"/>
                </a:rPr>
                <a:t>isolate({</a:t>
              </a:r>
              <a:r>
                <a:rPr dirty="0">
                  <a:latin typeface="Lucida Console" panose="020B0609040504020204" pitchFamily="49" charset="0"/>
                </a:rPr>
                <a:t> </a:t>
              </a:r>
              <a:r>
                <a:rPr dirty="0" err="1">
                  <a:solidFill>
                    <a:srgbClr val="FF9300"/>
                  </a:solidFill>
                  <a:latin typeface="Lucida Console" panose="020B0609040504020204" pitchFamily="49" charset="0"/>
                </a:rPr>
                <a:t>pretty_plot_title</a:t>
              </a:r>
              <a:r>
                <a:rPr dirty="0">
                  <a:solidFill>
                    <a:srgbClr val="FF9300"/>
                  </a:solidFill>
                  <a:latin typeface="Lucida Console" panose="020B0609040504020204" pitchFamily="49" charset="0"/>
                </a:rPr>
                <a:t>()</a:t>
              </a:r>
              <a:r>
                <a:rPr dirty="0">
                  <a:latin typeface="Lucida Console" panose="020B0609040504020204" pitchFamily="49" charset="0"/>
                </a:rPr>
                <a:t> </a:t>
              </a:r>
              <a:r>
                <a:rPr dirty="0">
                  <a:solidFill>
                    <a:srgbClr val="FF40FF"/>
                  </a:solidFill>
                  <a:latin typeface="Lucida Console" panose="020B0609040504020204" pitchFamily="49" charset="0"/>
                </a:rPr>
                <a:t>})</a:t>
              </a:r>
              <a:r>
                <a:rPr dirty="0">
                  <a:latin typeface="Lucida Console" panose="020B0609040504020204" pitchFamily="49" charset="0"/>
                </a:rPr>
                <a:t> )</a:t>
              </a:r>
            </a:p>
            <a:p>
              <a:pPr algn="l">
                <a:defRPr sz="32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Lucida Console" panose="020B0609040504020204" pitchFamily="49" charset="0"/>
                </a:rPr>
                <a:t>})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8193587" y="9354476"/>
            <a:ext cx="14306991" cy="2808949"/>
            <a:chOff x="0" y="0"/>
            <a:chExt cx="14306990" cy="2808947"/>
          </a:xfrm>
        </p:grpSpPr>
        <p:sp>
          <p:nvSpPr>
            <p:cNvPr id="211" name="Plot title will not update…"/>
            <p:cNvSpPr/>
            <p:nvPr/>
          </p:nvSpPr>
          <p:spPr>
            <a:xfrm>
              <a:off x="6694530" y="446727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Plot title will </a:t>
              </a:r>
              <a:r>
                <a:rPr b="1">
                  <a:latin typeface="Gill Sans"/>
                  <a:ea typeface="Gill Sans"/>
                  <a:cs typeface="Gill Sans"/>
                  <a:sym typeface="Gill Sans"/>
                </a:rPr>
                <a:t>not</a:t>
              </a:r>
              <a:r>
                <a:t> update </a:t>
              </a:r>
            </a:p>
            <a:p>
              <a:pPr>
                <a:defRPr sz="4500">
                  <a:solidFill>
                    <a:srgbClr val="FF40FF"/>
                  </a:solidFill>
                </a:defRPr>
              </a:pPr>
              <a:r>
                <a:t>when </a:t>
              </a:r>
              <a:r>
                <a:rPr>
                  <a:solidFill>
                    <a:srgbClr val="FF9300"/>
                  </a:solidFill>
                  <a:latin typeface="Monaco"/>
                  <a:ea typeface="Monaco"/>
                  <a:cs typeface="Monaco"/>
                  <a:sym typeface="Monaco"/>
                </a:rPr>
                <a:t>input$plot_title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t>changes</a:t>
              </a:r>
            </a:p>
          </p:txBody>
        </p:sp>
        <p:sp>
          <p:nvSpPr>
            <p:cNvPr id="212" name="Group"/>
            <p:cNvSpPr/>
            <p:nvPr/>
          </p:nvSpPr>
          <p:spPr>
            <a:xfrm>
              <a:off x="0" y="0"/>
              <a:ext cx="6687939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FF40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14408346" y="4850651"/>
            <a:ext cx="9744571" cy="2808949"/>
            <a:chOff x="0" y="0"/>
            <a:chExt cx="9744569" cy="2808947"/>
          </a:xfrm>
        </p:grpSpPr>
        <p:sp>
          <p:nvSpPr>
            <p:cNvPr id="214" name="Plot title will update…"/>
            <p:cNvSpPr/>
            <p:nvPr/>
          </p:nvSpPr>
          <p:spPr>
            <a:xfrm>
              <a:off x="2132110" y="12700"/>
              <a:ext cx="7612460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96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Plot title will update </a:t>
              </a:r>
            </a:p>
            <a:p>
              <a:pPr>
                <a:defRPr sz="4500">
                  <a:solidFill>
                    <a:srgbClr val="0096FF"/>
                  </a:solidFill>
                </a:defRPr>
              </a:pPr>
              <a:r>
                <a:t>when any of the other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</a:t>
              </a:r>
              <a:r>
                <a:t>s in this chunk change</a:t>
              </a:r>
            </a:p>
          </p:txBody>
        </p:sp>
        <p:sp>
          <p:nvSpPr>
            <p:cNvPr id="215" name="Triangle"/>
            <p:cNvSpPr/>
            <p:nvPr/>
          </p:nvSpPr>
          <p:spPr>
            <a:xfrm rot="10800000" flipH="1">
              <a:off x="0" y="0"/>
              <a:ext cx="2119411" cy="280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333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3336"/>
                  </a:lnTo>
                  <a:close/>
                </a:path>
              </a:pathLst>
            </a:custGeom>
            <a:solidFill>
              <a:srgbClr val="0096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7" name="Only update plot title when other components of the plot are also updated. See movies_14.R."/>
          <p:cNvSpPr txBox="1"/>
          <p:nvPr/>
        </p:nvSpPr>
        <p:spPr>
          <a:xfrm>
            <a:off x="3950296" y="2216741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Only update plot title when other components of the plot are also updated.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movies_14.R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  <p:bldP spid="216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Add runtime: shiny to head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runtime: shiny to header.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input</a:t>
            </a:r>
            <a:r>
              <a:t>s in code chunks.</a:t>
            </a:r>
          </a:p>
          <a:p>
            <a:r>
              <a:t>Add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renderXyz</a:t>
            </a:r>
            <a:r>
              <a:t> functions in code chunks. </a:t>
            </a:r>
          </a:p>
          <a:p>
            <a:pPr lvl="1"/>
            <a:r>
              <a:t>No need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assignment, or for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functions.</a:t>
            </a:r>
          </a:p>
        </p:txBody>
      </p:sp>
      <p:sp>
        <p:nvSpPr>
          <p:cNvPr id="300" name="shiny docu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documents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07" name="Continue working on apps/dashboards/flexdashboard_01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Continue working on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apps/dashboards/flexdashboard_01.Rmd</a:t>
            </a:r>
          </a:p>
          <a:p>
            <a:r>
              <a:t>Add another UI widget, a radioButton, that allows the user to select whether the plot used to visualize the distribution of weight should be histogram or a violin plot</a:t>
            </a:r>
          </a:p>
        </p:txBody>
      </p:sp>
      <p:pic>
        <p:nvPicPr>
          <p:cNvPr id="308" name="timer_3min.mov" descr="timer_3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00" y="10490200"/>
            <a:ext cx="4445000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67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14" name="Sample solution at apps/flexdashboard_02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tart-up time: knits document every time someone visits 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Start-up time: knits document every time someone visits it</a:t>
            </a:r>
          </a:p>
          <a:p>
            <a:r>
              <a:t>Resizing can trigger re-knit</a:t>
            </a:r>
          </a:p>
          <a:p>
            <a:r>
              <a:t>Auto-reconnection doesn’t work (i.e. client browsers cannot automatically reconnect afer being disconnected due to network problems)</a:t>
            </a:r>
          </a:p>
          <a:p>
            <a:endParaRPr/>
          </a:p>
          <a:p>
            <a:r>
              <a:rPr b="1"/>
              <a:t>The solution: </a:t>
            </a:r>
            <a:r>
              <a:t>Pre-rendered Shiny Documents</a:t>
            </a:r>
          </a:p>
        </p:txBody>
      </p:sp>
      <p:sp>
        <p:nvSpPr>
          <p:cNvPr id="318" name="shiny document drawbac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z="11400"/>
            </a:lvl1pPr>
          </a:lstStyle>
          <a:p>
            <a:r>
              <a:t>shiny document drawbacks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iny…"/>
          <p:cNvSpPr txBox="1">
            <a:spLocks noGrp="1"/>
          </p:cNvSpPr>
          <p:nvPr>
            <p:ph type="body" idx="21"/>
          </p:nvPr>
        </p:nvSpPr>
        <p:spPr>
          <a:xfrm>
            <a:off x="1270000" y="3291316"/>
            <a:ext cx="19431762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Shiny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pre-rendered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ndering phase: UI code (and select other code) is run once, before users connec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Rendering phase: </a:t>
            </a:r>
            <a:r>
              <a:t>UI code (and select other code) is run once, before users connect.</a:t>
            </a:r>
          </a:p>
          <a:p>
            <a:r>
              <a:rPr b="1"/>
              <a:t>Serving phase: </a:t>
            </a:r>
            <a:r>
              <a:t>Server code is run once for each user session.</a:t>
            </a:r>
          </a:p>
          <a:p>
            <a:r>
              <a:t>Each phase is run in a separate R sessions and can’t access variables from the other phase.</a:t>
            </a:r>
          </a:p>
        </p:txBody>
      </p:sp>
      <p:sp>
        <p:nvSpPr>
          <p:cNvPr id="323" name="shiny pre_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 pre_rendered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quot;render&quot;: Runs in rendering phase (like ui)…"/>
          <p:cNvSpPr txBox="1">
            <a:spLocks noGrp="1"/>
          </p:cNvSpPr>
          <p:nvPr>
            <p:ph type="body" idx="1"/>
          </p:nvPr>
        </p:nvSpPr>
        <p:spPr>
          <a:xfrm>
            <a:off x="673100" y="2773595"/>
            <a:ext cx="23050500" cy="9090152"/>
          </a:xfrm>
          <a:prstGeom prst="rect">
            <a:avLst/>
          </a:prstGeom>
        </p:spPr>
        <p:txBody>
          <a:bodyPr/>
          <a:lstStyle/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"render"</a:t>
            </a:r>
            <a:r>
              <a:t>: Runs in rendering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ui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"server"</a:t>
            </a:r>
            <a:r>
              <a:t>: Runs in serving phase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server</a:t>
            </a:r>
            <a:r>
              <a:t>)</a:t>
            </a:r>
          </a:p>
          <a:p>
            <a:pPr marL="426997" indent="-426997" defTabSz="577850">
              <a:spcBef>
                <a:spcPts val="2100"/>
              </a:spcBef>
              <a:defRPr sz="4200"/>
            </a:pPr>
            <a:r>
              <a:t>Additional contexts: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"setup"</a:t>
            </a:r>
            <a:r>
              <a:t>: Runs in both phases (like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global.R</a:t>
            </a:r>
            <a:r>
              <a:t>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"data"</a:t>
            </a:r>
            <a:r>
              <a:t>: Runs in rendering phase (any variables are saved to a file, and available to serving phase, useful for data preprocessing)</a:t>
            </a:r>
          </a:p>
          <a:p>
            <a:pPr marL="942617" lvl="1" indent="-426997" defTabSz="577850">
              <a:spcBef>
                <a:spcPts val="0"/>
              </a:spcBef>
              <a:defRPr sz="42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"server-start"</a:t>
            </a:r>
            <a:r>
              <a:t>: Runs once in serving phase, when the Shiny document is first run and is not re-executed for each new user of the document, appropriate for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establishing shared connections to remote servers (e.g. databases, Spark contexts, etc.)</a:t>
            </a:r>
          </a:p>
          <a:p>
            <a:pPr marL="1458237" lvl="2" indent="-426997" defTabSz="577850">
              <a:spcBef>
                <a:spcPts val="0"/>
              </a:spcBef>
              <a:defRPr sz="4200"/>
            </a:pPr>
            <a:r>
              <a:t>creating reactive values to be shared across sessions (e.g.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reactivePoll</a:t>
            </a:r>
            <a:r>
              <a:t>,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reactiveFileReader</a:t>
            </a:r>
            <a:r>
              <a:t>)</a:t>
            </a:r>
          </a:p>
        </p:txBody>
      </p:sp>
      <p:sp>
        <p:nvSpPr>
          <p:cNvPr id="326" name="Contexts for shiny_prerender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defTabSz="511809">
              <a:defRPr sz="9300"/>
            </a:lvl1pPr>
          </a:lstStyle>
          <a:p>
            <a:r>
              <a:t>Contexts for shiny_prerendered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1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33" name="Start with apps/flexdashboard_02.Rm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apps/flexdashboard_02.Rmd</a:t>
            </a:r>
          </a:p>
          <a:p>
            <a:r>
              <a:t>Turn your document into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runtime: shiny_prerendered</a:t>
            </a:r>
          </a:p>
          <a:p>
            <a:r>
              <a:rPr i="1"/>
              <a:t>Note: </a:t>
            </a:r>
            <a:r>
              <a:t>You will need to use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output$x &lt;-</a:t>
            </a:r>
            <a:r>
              <a:t> assignment and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xyzOutput</a:t>
            </a:r>
            <a:r>
              <a:t> functions</a:t>
            </a:r>
          </a:p>
        </p:txBody>
      </p:sp>
      <p:pic>
        <p:nvPicPr>
          <p:cNvPr id="334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40" name="Sample solution at apps/flexdashboard_03.Rmd"/>
          <p:cNvSpPr txBox="1">
            <a:spLocks noGrp="1"/>
          </p:cNvSpPr>
          <p:nvPr>
            <p:ph type="body" idx="21"/>
          </p:nvPr>
        </p:nvSpPr>
        <p:spPr>
          <a:xfrm>
            <a:off x="2732166" y="5180360"/>
            <a:ext cx="18919669" cy="13752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t>Sample solution at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apps/flexdashboard_03.Rmd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inydashboard"/>
          <p:cNvSpPr txBox="1">
            <a:spLocks noGrp="1"/>
          </p:cNvSpPr>
          <p:nvPr>
            <p:ph type="body" idx="21"/>
          </p:nvPr>
        </p:nvSpPr>
        <p:spPr>
          <a:xfrm>
            <a:off x="4003271" y="3291316"/>
            <a:ext cx="19107158" cy="71333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shinydashboard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rigger with observeEvent()"/>
          <p:cNvSpPr txBox="1">
            <a:spLocks noGrp="1"/>
          </p:cNvSpPr>
          <p:nvPr>
            <p:ph type="body" idx="21"/>
          </p:nvPr>
        </p:nvSpPr>
        <p:spPr>
          <a:xfrm>
            <a:off x="1235471" y="2912332"/>
            <a:ext cx="16684229" cy="713336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Trigger with observeEvent()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inydashboard is an advanced layout of a typical shiny ap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shinydashboard is an advanced layout of a typical shiny app</a:t>
            </a:r>
          </a:p>
          <a:p>
            <a:r>
              <a:t>The ui has more arguments</a:t>
            </a:r>
          </a:p>
          <a:p>
            <a:pPr lvl="1"/>
            <a:r>
              <a:t>header</a:t>
            </a:r>
          </a:p>
          <a:p>
            <a:pPr lvl="1"/>
            <a:r>
              <a:t>sidebarMenu</a:t>
            </a:r>
          </a:p>
          <a:p>
            <a:pPr lvl="1"/>
            <a:r>
              <a:t>body (similar to fluid pages)</a:t>
            </a:r>
          </a:p>
          <a:p>
            <a:pPr lvl="1"/>
            <a:r>
              <a:t>title</a:t>
            </a:r>
          </a:p>
          <a:p>
            <a:pPr lvl="1"/>
            <a:r>
              <a:t>skin (color of the page)</a:t>
            </a:r>
          </a:p>
        </p:txBody>
      </p:sp>
      <p:sp>
        <p:nvSpPr>
          <p:cNvPr id="346" name="FOrma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FOrmat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o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Body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body-infoboxes.png" descr="body-info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53" y="2164163"/>
            <a:ext cx="18939396" cy="546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ody-valueboxes.png" descr="body-valuebox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51" y="8273863"/>
            <a:ext cx="18939396" cy="3277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58" name="Open starwars_01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starwars_01.R</a:t>
            </a:r>
          </a:p>
          <a:p>
            <a:pPr lvl="1"/>
            <a:r>
              <a:t>Add an info or value box counting for mass and height respectively (lines 120 or 125)</a:t>
            </a:r>
          </a:p>
          <a:p>
            <a:pPr lvl="2"/>
            <a:r>
              <a:t>Hint: First run the app to figure out what measurements might make sense</a:t>
            </a:r>
          </a:p>
          <a:p>
            <a:pPr lvl="3"/>
            <a:r>
              <a:t>Stretch goal: Create the other kind of box</a:t>
            </a:r>
          </a:p>
        </p:txBody>
      </p:sp>
      <p:pic>
        <p:nvPicPr>
          <p:cNvPr id="35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9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65" name="See starwars_02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starwars_02.R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body-tabboxes.png" descr="body-tabbo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14" y="829608"/>
            <a:ext cx="13428351" cy="81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ody-boxes-header-4.png" descr="body-boxes-header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973" y="6985449"/>
            <a:ext cx="13729126" cy="6120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7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76" name="Open starwars_02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starwars_02.R</a:t>
            </a:r>
          </a:p>
          <a:p>
            <a:pPr lvl="1"/>
            <a:r>
              <a:t>Add a tabBox in the body that holds the output of both the plots for mass and height.</a:t>
            </a:r>
          </a:p>
          <a:p>
            <a:pPr lvl="2"/>
            <a:r>
              <a:t>What arguments do you need to pass to the box so the table fits?</a:t>
            </a:r>
          </a:p>
          <a:p>
            <a:pPr lvl="1"/>
            <a:r>
              <a:t>Stretch goal: Give the box a title</a:t>
            </a:r>
          </a:p>
        </p:txBody>
      </p:sp>
      <p:pic>
        <p:nvPicPr>
          <p:cNvPr id="37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14886" y="10477500"/>
            <a:ext cx="4185228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383" name="See starwars_03.R"/>
          <p:cNvSpPr txBox="1">
            <a:spLocks noGrp="1"/>
          </p:cNvSpPr>
          <p:nvPr>
            <p:ph type="body" idx="21"/>
          </p:nvPr>
        </p:nvSpPr>
        <p:spPr>
          <a:xfrm>
            <a:off x="3390304" y="6562662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starwars_03.R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Menu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Menu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idebar-tabs-2.png" descr="sidebar-tabs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12" y="4286563"/>
            <a:ext cx="13714331" cy="514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idebar.png" descr="side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467" y="851417"/>
            <a:ext cx="5136272" cy="1201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bserveEvent() can be used to trigger a reaction…"/>
          <p:cNvSpPr txBox="1">
            <a:spLocks noGrp="1"/>
          </p:cNvSpPr>
          <p:nvPr>
            <p:ph type="body" sz="half" idx="1"/>
          </p:nvPr>
        </p:nvSpPr>
        <p:spPr>
          <a:xfrm>
            <a:off x="666749" y="2310475"/>
            <a:ext cx="23050501" cy="4599355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observeEvent()</a:t>
            </a:r>
            <a:r>
              <a:t> can be used to trigger a reaction</a:t>
            </a:r>
          </a:p>
          <a:p>
            <a:r>
              <a:t>It uses a different syntax</a:t>
            </a:r>
          </a:p>
        </p:txBody>
      </p:sp>
      <p:sp>
        <p:nvSpPr>
          <p:cNvPr id="222" name="triggering A Rea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triggering A Reaction </a:t>
            </a:r>
          </a:p>
        </p:txBody>
      </p:sp>
      <p:sp>
        <p:nvSpPr>
          <p:cNvPr id="223" name="Rectangle"/>
          <p:cNvSpPr/>
          <p:nvPr/>
        </p:nvSpPr>
        <p:spPr>
          <a:xfrm>
            <a:off x="1033450" y="5696068"/>
            <a:ext cx="22317101" cy="1878413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observeEvent(eventExpr, handlerExpr, …)"/>
          <p:cNvSpPr txBox="1"/>
          <p:nvPr/>
        </p:nvSpPr>
        <p:spPr>
          <a:xfrm>
            <a:off x="1198577" y="6185534"/>
            <a:ext cx="2198684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,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handlerExpr</a:t>
            </a:r>
            <a:r>
              <a:rPr dirty="0">
                <a:latin typeface="Lucida Console" panose="020B0609040504020204" pitchFamily="49" charset="0"/>
              </a:rPr>
              <a:t>, …)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14538176" y="7332957"/>
            <a:ext cx="9627441" cy="4476694"/>
            <a:chOff x="0" y="0"/>
            <a:chExt cx="9627440" cy="4476693"/>
          </a:xfrm>
        </p:grpSpPr>
        <p:sp>
          <p:nvSpPr>
            <p:cNvPr id="225" name="expression to call whenever eventExpr is invalidated"/>
            <p:cNvSpPr/>
            <p:nvPr/>
          </p:nvSpPr>
          <p:spPr>
            <a:xfrm>
              <a:off x="2014980" y="2114472"/>
              <a:ext cx="7612461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8F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8F00"/>
                  </a:solidFill>
                </a:defRPr>
              </a:pPr>
              <a:r>
                <a:t>expression to call whenever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eventExpr</a:t>
              </a:r>
              <a:r>
                <a:t> is invalidated</a:t>
              </a:r>
            </a:p>
          </p:txBody>
        </p:sp>
        <p:sp>
          <p:nvSpPr>
            <p:cNvPr id="226" name="Triangle"/>
            <p:cNvSpPr/>
            <p:nvPr/>
          </p:nvSpPr>
          <p:spPr>
            <a:xfrm>
              <a:off x="0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79450" y="7332957"/>
            <a:ext cx="11117315" cy="4476694"/>
            <a:chOff x="0" y="0"/>
            <a:chExt cx="11117314" cy="4476693"/>
          </a:xfrm>
        </p:grpSpPr>
        <p:sp>
          <p:nvSpPr>
            <p:cNvPr id="228" name="Triangle"/>
            <p:cNvSpPr/>
            <p:nvPr/>
          </p:nvSpPr>
          <p:spPr>
            <a:xfrm flipH="1">
              <a:off x="9108926" y="0"/>
              <a:ext cx="2008389" cy="44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3" y="10086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553" y="10086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9" name="simple reactive value - input$click,…"/>
            <p:cNvSpPr/>
            <p:nvPr/>
          </p:nvSpPr>
          <p:spPr>
            <a:xfrm>
              <a:off x="0" y="2114472"/>
              <a:ext cx="9096227" cy="23622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simple reactive value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input$click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call to reactive expression -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df()</a:t>
              </a:r>
              <a:r>
                <a:t>, </a:t>
              </a:r>
            </a:p>
            <a:p>
              <a:pPr>
                <a:defRPr sz="4500">
                  <a:solidFill>
                    <a:srgbClr val="005493"/>
                  </a:solidFill>
                </a:defRPr>
              </a:pPr>
              <a:r>
                <a:t>or complex expression inside 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{}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  <p:bldP spid="230" grpId="0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4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396" name="Open starwars_03.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starwars_03.R</a:t>
            </a:r>
          </a:p>
          <a:p>
            <a:pPr lvl="1"/>
            <a:r>
              <a:t>Add a new menu item that allows users to access the table page</a:t>
            </a:r>
          </a:p>
        </p:txBody>
      </p:sp>
      <p:pic>
        <p:nvPicPr>
          <p:cNvPr id="397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28855" y="10477500"/>
            <a:ext cx="4445001" cy="1587500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7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403" name="See starwars_04.R"/>
          <p:cNvSpPr txBox="1">
            <a:spLocks noGrp="1"/>
          </p:cNvSpPr>
          <p:nvPr>
            <p:ph type="body" idx="21"/>
          </p:nvPr>
        </p:nvSpPr>
        <p:spPr>
          <a:xfrm>
            <a:off x="3557564" y="6332597"/>
            <a:ext cx="17281572" cy="105080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See starwars_04.R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Header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menu-messages.png" descr="menu-mess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85" y="4501586"/>
            <a:ext cx="18764030" cy="4712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Head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411" name="Headers have three types of information that can be displayed…"/>
          <p:cNvSpPr txBox="1">
            <a:spLocks noGrp="1"/>
          </p:cNvSpPr>
          <p:nvPr>
            <p:ph type="body" idx="4294967295"/>
          </p:nvPr>
        </p:nvSpPr>
        <p:spPr>
          <a:xfrm>
            <a:off x="666750" y="2773595"/>
            <a:ext cx="23050500" cy="9090152"/>
          </a:xfrm>
          <a:prstGeom prst="rect">
            <a:avLst/>
          </a:prstGeom>
        </p:spPr>
        <p:txBody>
          <a:bodyPr anchor="t"/>
          <a:lstStyle/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rPr dirty="0"/>
              <a:t>Headers have three types of information that can be displayed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rPr dirty="0" err="1"/>
              <a:t>messageItem</a:t>
            </a:r>
            <a:r>
              <a:rPr dirty="0"/>
              <a:t> - text information along with date/time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rPr dirty="0" err="1"/>
              <a:t>notificationItem</a:t>
            </a:r>
            <a:r>
              <a:rPr dirty="0"/>
              <a:t> - basic text information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rPr dirty="0" err="1"/>
              <a:t>taskItem</a:t>
            </a:r>
            <a:r>
              <a:rPr dirty="0"/>
              <a:t> - show progress towards a goal</a:t>
            </a:r>
          </a:p>
          <a:p>
            <a: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rPr dirty="0"/>
              <a:t>All of these items can be dynamically updated and rendered in the server function</a:t>
            </a:r>
          </a:p>
          <a:p>
            <a:pPr lvl="1">
              <a:spcBef>
                <a:spcPts val="3000"/>
              </a:spcBef>
              <a:buClr>
                <a:srgbClr val="447FB5"/>
              </a:buClr>
              <a:buChar char="‣"/>
              <a:defRPr sz="6000"/>
            </a:pPr>
            <a:r>
              <a:rPr dirty="0"/>
              <a:t>For examples see the </a:t>
            </a:r>
            <a:r>
              <a:rPr u="sng" dirty="0" err="1">
                <a:solidFill>
                  <a:srgbClr val="447FB5"/>
                </a:solidFill>
                <a:hlinkClick r:id="rId2"/>
              </a:rPr>
              <a:t>shinydashboard</a:t>
            </a:r>
            <a:r>
              <a:rPr u="sng" dirty="0">
                <a:solidFill>
                  <a:srgbClr val="447FB5"/>
                </a:solidFill>
                <a:hlinkClick r:id="rId2"/>
              </a:rPr>
              <a:t> docs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41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demo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tarwars_04.R"/>
          <p:cNvSpPr txBox="1">
            <a:spLocks noGrp="1"/>
          </p:cNvSpPr>
          <p:nvPr>
            <p:ph type="body" idx="21"/>
          </p:nvPr>
        </p:nvSpPr>
        <p:spPr>
          <a:xfrm>
            <a:off x="8667185" y="6247414"/>
            <a:ext cx="7049630" cy="1221172"/>
          </a:xfrm>
          <a:prstGeom prst="rect">
            <a:avLst/>
          </a:prstGeom>
        </p:spPr>
        <p:txBody>
          <a:bodyPr/>
          <a:lstStyle/>
          <a:p>
            <a:r>
              <a:rPr dirty="0"/>
              <a:t>starwars_04.R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Dashboar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Dashboards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0806-64CB-4F4C-9D25-99EC56B3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pic>
        <p:nvPicPr>
          <p:cNvPr id="4" name="kissclipart-clip-art-laptop-clipart-laptop-clip-art-1d354aa3cf5e1e46.png" descr="kissclipart-clip-art-laptop-clipart-laptop-clip-art-1d354aa3cf5e1e46.png">
            <a:extLst>
              <a:ext uri="{FF2B5EF4-FFF2-40B4-BE49-F238E27FC236}">
                <a16:creationId xmlns:a16="http://schemas.microsoft.com/office/drawing/2014/main" id="{32F08412-C422-4A84-BB01-F3D5127A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872"/>
          </a:blip>
          <a:stretch>
            <a:fillRect/>
          </a:stretch>
        </p:blipFill>
        <p:spPr>
          <a:xfrm flipH="1">
            <a:off x="0" y="0"/>
            <a:ext cx="7315200" cy="76200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6" name="Incorporate tiny amounts of HTML using inline string literals wrapped in HTML()…">
            <a:extLst>
              <a:ext uri="{FF2B5EF4-FFF2-40B4-BE49-F238E27FC236}">
                <a16:creationId xmlns:a16="http://schemas.microsoft.com/office/drawing/2014/main" id="{C17FCF4B-73AD-4062-9C3E-BB3CB9117FE6}"/>
              </a:ext>
            </a:extLst>
          </p:cNvPr>
          <p:cNvSpPr txBox="1">
            <a:spLocks/>
          </p:cNvSpPr>
          <p:nvPr/>
        </p:nvSpPr>
        <p:spPr>
          <a:xfrm>
            <a:off x="7315200" y="2204041"/>
            <a:ext cx="16916400" cy="10236917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algn="l" defTabSz="619125" hangingPunct="1">
              <a:spcBef>
                <a:spcPts val="4800"/>
              </a:spcBef>
              <a:buNone/>
              <a:defRPr sz="5250"/>
            </a:pPr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Creating multiple types of visuals from the same data is an important way to convey information to application users. Students will create a shiny or </a:t>
            </a:r>
            <a:r>
              <a:rPr lang="en-US" sz="4800" dirty="0" err="1">
                <a:latin typeface="Helvetica" panose="020B0604020202020204" pitchFamily="34" charset="0"/>
                <a:cs typeface="Helvetica" panose="020B0604020202020204" pitchFamily="34" charset="0"/>
              </a:rPr>
              <a:t>flexdashboard</a:t>
            </a:r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 with:</a:t>
            </a:r>
          </a:p>
          <a:p>
            <a:pPr marL="685800" lvl="1" indent="-685800" algn="l">
              <a:buFont typeface="Arial" panose="020B0604020202020204" pitchFamily="34" charset="0"/>
              <a:buChar char="•"/>
            </a:pPr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Three (3) input/filters</a:t>
            </a:r>
          </a:p>
          <a:p>
            <a:pPr marL="685800" lvl="1" indent="-685800" algn="l">
              <a:buFont typeface="Arial" panose="020B0604020202020204" pitchFamily="34" charset="0"/>
              <a:buChar char="•"/>
            </a:pPr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Three (3) single numeric based boxes/gauges</a:t>
            </a:r>
          </a:p>
          <a:p>
            <a:pPr marL="685800" lvl="1" indent="-685800" algn="l">
              <a:buFont typeface="Arial" panose="020B0604020202020204" pitchFamily="34" charset="0"/>
              <a:buChar char="•"/>
            </a:pPr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One (1) </a:t>
            </a:r>
            <a:r>
              <a:rPr lang="en-US" sz="4800" dirty="0" err="1">
                <a:latin typeface="Helvetica" panose="020B0604020202020204" pitchFamily="34" charset="0"/>
                <a:cs typeface="Helvetica" panose="020B0604020202020204" pitchFamily="34" charset="0"/>
              </a:rPr>
              <a:t>datatable</a:t>
            </a:r>
            <a:endParaRPr lang="en-US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-685800" algn="l">
              <a:buFont typeface="Arial" panose="020B0604020202020204" pitchFamily="34" charset="0"/>
              <a:buChar char="•"/>
            </a:pPr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Three (3) interactive (</a:t>
            </a:r>
            <a:r>
              <a:rPr lang="en-US" sz="4800" dirty="0" err="1">
                <a:latin typeface="Helvetica" panose="020B0604020202020204" pitchFamily="34" charset="0"/>
                <a:cs typeface="Helvetica" panose="020B0604020202020204" pitchFamily="34" charset="0"/>
              </a:rPr>
              <a:t>plotly</a:t>
            </a:r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) and reactively responsive charts.</a:t>
            </a:r>
          </a:p>
          <a:p>
            <a:pPr marL="685800" lvl="1" indent="-685800" algn="l">
              <a:buFont typeface="Arial" panose="020B0604020202020204" pitchFamily="34" charset="0"/>
              <a:buChar char="•"/>
            </a:pPr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These elements should be places throughout a dashboard with at least three (3) pages or tabs with an analytical themes or question about the data.</a:t>
            </a:r>
          </a:p>
          <a:p>
            <a:pPr marL="685800" lvl="1" indent="-685800" algn="l">
              <a:buFont typeface="Arial" panose="020B0604020202020204" pitchFamily="34" charset="0"/>
              <a:buChar char="•"/>
            </a:pPr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On the server side your plots and tables must utilize the reactive function for all datasets.</a:t>
            </a:r>
          </a:p>
          <a:p>
            <a:pPr marL="0" indent="0" defTabSz="619125" hangingPunct="1">
              <a:spcBef>
                <a:spcPts val="4800"/>
              </a:spcBef>
              <a:buNone/>
              <a:defRPr sz="5250"/>
            </a:pPr>
            <a:endParaRPr lang="en-US" sz="5250" dirty="0"/>
          </a:p>
        </p:txBody>
      </p:sp>
    </p:spTree>
    <p:extLst>
      <p:ext uri="{BB962C8B-B14F-4D97-AF65-F5344CB8AC3E}">
        <p14:creationId xmlns:p14="http://schemas.microsoft.com/office/powerpoint/2010/main" val="32946589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© 2016 RStudio, Inc. All rights reserved."/>
          <p:cNvSpPr txBox="1"/>
          <p:nvPr/>
        </p:nvSpPr>
        <p:spPr>
          <a:xfrm>
            <a:off x="20835540" y="13074649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lnSpc>
                <a:spcPts val="3600"/>
              </a:lnSpc>
              <a:defRPr sz="1400">
                <a:solidFill>
                  <a:srgbClr val="C0C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© 2016 RStudio, Inc. All rights reserved.</a:t>
            </a:r>
          </a:p>
        </p:txBody>
      </p:sp>
      <p:sp>
        <p:nvSpPr>
          <p:cNvPr id="233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rver:"/>
          <p:cNvSpPr txBox="1"/>
          <p:nvPr/>
        </p:nvSpPr>
        <p:spPr>
          <a:xfrm>
            <a:off x="1030275" y="7357453"/>
            <a:ext cx="22326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server:</a:t>
            </a:r>
          </a:p>
        </p:txBody>
      </p:sp>
      <p:sp>
        <p:nvSpPr>
          <p:cNvPr id="239" name="Rectangle"/>
          <p:cNvSpPr/>
          <p:nvPr/>
        </p:nvSpPr>
        <p:spPr>
          <a:xfrm>
            <a:off x="1049325" y="8235603"/>
            <a:ext cx="22494929" cy="3694894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observeEvent(eventExpr = input$write_csv,…"/>
          <p:cNvSpPr txBox="1"/>
          <p:nvPr/>
        </p:nvSpPr>
        <p:spPr>
          <a:xfrm>
            <a:off x="1214453" y="8600593"/>
            <a:ext cx="22342501" cy="296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observeEvent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5493"/>
                </a:solidFill>
                <a:latin typeface="Lucida Console" panose="020B0609040504020204" pitchFamily="49" charset="0"/>
              </a:rPr>
              <a:t>eventExpr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 err="1">
                <a:latin typeface="Lucida Console" panose="020B0609040504020204" pitchFamily="49" charset="0"/>
              </a:rPr>
              <a:t>input$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write_csv</a:t>
            </a:r>
            <a:r>
              <a:rPr dirty="0">
                <a:latin typeface="Lucida Console" panose="020B0609040504020204" pitchFamily="49" charset="0"/>
              </a:rPr>
              <a:t>,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</a:t>
            </a:r>
            <a:r>
              <a:rPr dirty="0" err="1">
                <a:solidFill>
                  <a:srgbClr val="008F00"/>
                </a:solidFill>
                <a:latin typeface="Lucida Console" panose="020B0609040504020204" pitchFamily="49" charset="0"/>
              </a:rPr>
              <a:t>handlerExpr</a:t>
            </a:r>
            <a:r>
              <a:rPr dirty="0">
                <a:latin typeface="Lucida Console" panose="020B0609040504020204" pitchFamily="49" charset="0"/>
              </a:rPr>
              <a:t> = </a:t>
            </a: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{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               </a:t>
            </a:r>
            <a:r>
              <a:rPr dirty="0">
                <a:latin typeface="Lucida Console" panose="020B0609040504020204" pitchFamily="49" charset="0"/>
              </a:rPr>
              <a:t>filename &lt;- paste0("movies_", </a:t>
            </a:r>
            <a:r>
              <a:rPr dirty="0" err="1">
                <a:latin typeface="Lucida Console" panose="020B0609040504020204" pitchFamily="49" charset="0"/>
              </a:rPr>
              <a:t>str_replace_all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latin typeface="Lucida Console" panose="020B0609040504020204" pitchFamily="49" charset="0"/>
              </a:rPr>
              <a:t>Sys.time</a:t>
            </a:r>
            <a:r>
              <a:rPr dirty="0">
                <a:latin typeface="Lucida Console" panose="020B0609040504020204" pitchFamily="49" charset="0"/>
              </a:rPr>
              <a:t>(), ":|\ ", "_"), ".csv")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write.csv(</a:t>
            </a:r>
            <a:r>
              <a:rPr dirty="0" err="1">
                <a:latin typeface="Lucida Console" panose="020B0609040504020204" pitchFamily="49" charset="0"/>
              </a:rPr>
              <a:t>movies_sample</a:t>
            </a:r>
            <a:r>
              <a:rPr dirty="0">
                <a:latin typeface="Lucida Console" panose="020B0609040504020204" pitchFamily="49" charset="0"/>
              </a:rPr>
              <a:t>(), file = filename, </a:t>
            </a:r>
            <a:r>
              <a:rPr dirty="0" err="1">
                <a:latin typeface="Lucida Console" panose="020B0609040504020204" pitchFamily="49" charset="0"/>
              </a:rPr>
              <a:t>row.names</a:t>
            </a:r>
            <a:r>
              <a:rPr dirty="0">
                <a:latin typeface="Lucida Console" panose="020B0609040504020204" pitchFamily="49" charset="0"/>
              </a:rPr>
              <a:t> = FALSE) 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  </a:t>
            </a:r>
            <a:r>
              <a:rPr dirty="0">
                <a:solidFill>
                  <a:srgbClr val="008F00"/>
                </a:solidFill>
                <a:latin typeface="Lucida Console" panose="020B0609040504020204" pitchFamily="49" charset="0"/>
              </a:rPr>
              <a:t>}</a:t>
            </a:r>
          </a:p>
          <a:p>
            <a:pPr algn="l">
              <a:defRPr sz="3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Lucida Console" panose="020B0609040504020204" pitchFamily="49" charset="0"/>
              </a:rPr>
              <a:t>             )</a:t>
            </a:r>
          </a:p>
        </p:txBody>
      </p:sp>
      <p:sp>
        <p:nvSpPr>
          <p:cNvPr id="241" name="Write a CSV of the sampled data when action button is pressed. See movies_15.R."/>
          <p:cNvSpPr txBox="1"/>
          <p:nvPr/>
        </p:nvSpPr>
        <p:spPr>
          <a:xfrm>
            <a:off x="3950296" y="2492619"/>
            <a:ext cx="16496110" cy="2315357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spcBef>
                <a:spcPts val="3000"/>
              </a:spcBef>
              <a:buClr>
                <a:srgbClr val="447FB5"/>
              </a:buClr>
              <a:defRPr sz="6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Write a CSV of the sampled data when action button is pressed. See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movies_15.R</a:t>
            </a:r>
            <a:r>
              <a:t>.</a:t>
            </a:r>
          </a:p>
        </p:txBody>
      </p:sp>
      <p:sp>
        <p:nvSpPr>
          <p:cNvPr id="242" name="ui:"/>
          <p:cNvSpPr txBox="1"/>
          <p:nvPr/>
        </p:nvSpPr>
        <p:spPr>
          <a:xfrm>
            <a:off x="1030275" y="4839725"/>
            <a:ext cx="8900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ui:</a:t>
            </a:r>
          </a:p>
        </p:txBody>
      </p:sp>
      <p:sp>
        <p:nvSpPr>
          <p:cNvPr id="243" name="Rectangle"/>
          <p:cNvSpPr/>
          <p:nvPr/>
        </p:nvSpPr>
        <p:spPr>
          <a:xfrm>
            <a:off x="1049325" y="5735075"/>
            <a:ext cx="22494928" cy="1161832"/>
          </a:xfrm>
          <a:prstGeom prst="rect">
            <a:avLst/>
          </a:prstGeom>
          <a:solidFill>
            <a:srgbClr val="EBEBEB"/>
          </a:solidFill>
          <a:ln w="25400">
            <a:solidFill>
              <a:srgbClr val="929292"/>
            </a:solidFill>
            <a:miter lim="400000"/>
          </a:ln>
          <a:effectLst>
            <a:outerShdw blurRad="101600" dist="51418" dir="5452524" rotWithShape="0">
              <a:srgbClr val="000000">
                <a:alpha val="55181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actionButton(inputId = &quot;write_csv&quot;, label = &quot;Write CSV&quot;)"/>
          <p:cNvSpPr txBox="1"/>
          <p:nvPr/>
        </p:nvSpPr>
        <p:spPr>
          <a:xfrm>
            <a:off x="1204927" y="6009107"/>
            <a:ext cx="21986847" cy="61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Lucida Console" panose="020B0609040504020204" pitchFamily="49" charset="0"/>
              </a:rPr>
              <a:t>actionButton</a:t>
            </a:r>
            <a:r>
              <a:rPr dirty="0">
                <a:latin typeface="Lucida Console" panose="020B0609040504020204" pitchFamily="49" charset="0"/>
              </a:rPr>
              <a:t>(</a:t>
            </a:r>
            <a:r>
              <a:rPr dirty="0" err="1">
                <a:solidFill>
                  <a:srgbClr val="0096FF"/>
                </a:solidFill>
                <a:latin typeface="Lucida Console" panose="020B0609040504020204" pitchFamily="49" charset="0"/>
              </a:rPr>
              <a:t>inputId</a:t>
            </a:r>
            <a:r>
              <a:rPr dirty="0">
                <a:latin typeface="Lucida Console" panose="020B0609040504020204" pitchFamily="49" charset="0"/>
              </a:rPr>
              <a:t> = "</a:t>
            </a:r>
            <a:r>
              <a:rPr dirty="0" err="1">
                <a:solidFill>
                  <a:srgbClr val="FF9300"/>
                </a:solidFill>
                <a:latin typeface="Lucida Console" panose="020B0609040504020204" pitchFamily="49" charset="0"/>
              </a:rPr>
              <a:t>write_csv</a:t>
            </a:r>
            <a:r>
              <a:rPr dirty="0">
                <a:latin typeface="Lucida Console" panose="020B0609040504020204" pitchFamily="49" charset="0"/>
              </a:rPr>
              <a:t>", </a:t>
            </a:r>
            <a:r>
              <a:rPr dirty="0">
                <a:solidFill>
                  <a:srgbClr val="0096FF"/>
                </a:solidFill>
                <a:latin typeface="Lucida Console" panose="020B0609040504020204" pitchFamily="49" charset="0"/>
              </a:rPr>
              <a:t>label</a:t>
            </a:r>
            <a:r>
              <a:rPr dirty="0">
                <a:latin typeface="Lucida Console" panose="020B0609040504020204" pitchFamily="49" charset="0"/>
              </a:rPr>
              <a:t> = "Write CSV")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4191</Words>
  <Application>Microsoft Office PowerPoint</Application>
  <PresentationFormat>Custom</PresentationFormat>
  <Paragraphs>520</Paragraphs>
  <Slides>87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Arial</vt:lpstr>
      <vt:lpstr>Avenir Roman</vt:lpstr>
      <vt:lpstr>Courier</vt:lpstr>
      <vt:lpstr>Gill Sans</vt:lpstr>
      <vt:lpstr>Gill Sans Light</vt:lpstr>
      <vt:lpstr>Helvetica</vt:lpstr>
      <vt:lpstr>Helvetica Neue</vt:lpstr>
      <vt:lpstr>Lucida Console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1</vt:lpstr>
      <vt:lpstr>PowerPoint Presentation</vt:lpstr>
      <vt:lpstr>PowerPoint Presentation</vt:lpstr>
      <vt:lpstr>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6</cp:revision>
  <dcterms:modified xsi:type="dcterms:W3CDTF">2024-05-29T18:44:54Z</dcterms:modified>
</cp:coreProperties>
</file>